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Override PartName="/customXml/itemProps1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97" r:id="rId4"/>
    <p:sldId id="275" r:id="rId5"/>
    <p:sldId id="273" r:id="rId6"/>
    <p:sldId id="258" r:id="rId7"/>
    <p:sldId id="274" r:id="rId8"/>
    <p:sldId id="276" r:id="rId9"/>
    <p:sldId id="277" r:id="rId10"/>
    <p:sldId id="278" r:id="rId11"/>
    <p:sldId id="279" r:id="rId12"/>
    <p:sldId id="280" r:id="rId13"/>
    <p:sldId id="288" r:id="rId14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CD8"/>
    <a:srgbClr val="47689B"/>
    <a:srgbClr val="46999D"/>
    <a:srgbClr val="346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385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0.xml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9" Type="http://schemas.openxmlformats.org/officeDocument/2006/relationships/customXmlProps" Target="../customXml/itemProps19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package" Target="../embeddings/Workbook1.xlsx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1"/>
          <p:cNvSpPr txBox="1"/>
          <p:nvPr/>
        </p:nvSpPr>
        <p:spPr>
          <a:xfrm>
            <a:off x="119380" y="4540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流程及角色介绍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32410" y="2322195"/>
          <a:ext cx="11795125" cy="4451985"/>
        </p:xfrm>
        <a:graphic>
          <a:graphicData uri="http://schemas.openxmlformats.org/drawingml/2006/table">
            <a:tbl>
              <a:tblPr/>
              <a:tblGrid>
                <a:gridCol w="433070"/>
                <a:gridCol w="805815"/>
                <a:gridCol w="3615055"/>
                <a:gridCol w="3653155"/>
                <a:gridCol w="3288030"/>
              </a:tblGrid>
              <a:tr h="406400">
                <a:tc rowSpan="10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角色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>
                      <a:noFill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需求接口人</a:t>
                      </a:r>
                      <a:endParaRPr lang="zh-CN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发起需求、跟踪流程、进行客户付费备案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发起需求、跟踪流程、进行客户付费备案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发起需求、跟踪流程、进行客户付费备案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020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二级部门负责人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判断需求合理性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行政SSC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判断库存调配、跟踪流程、接收资产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5765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网络工程部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评估未采购过的设备合理性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7670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行政主管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评估申请理由完整性和紧急采购的必要性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评估申请理由完整性和紧急采购的必要性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采购专家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评估设备参数与需求的适配性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评估设备参数与需求的适配性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评估设备参数与需求的适配性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5765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一级部门负责人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评估需求、方案和成本的合理性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评估需求、方案和成本的合理性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采购专家负责人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评估采购需求、方案和成本的合理性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评估采购需求、方案和成本的合理性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评估采购需求、方案和成本的合理性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行政经理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综合渠道、价格、风险等方面评估合理性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综合渠道、价格、风险等方面评估合理性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0890">
                <a:tc vMerge="1">
                  <a:tcPr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审批组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审核采购需求、采购方案和采购成本</a:t>
                      </a:r>
                      <a:endParaRPr lang="zh-CN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的合理性</a:t>
                      </a:r>
                      <a:endParaRPr lang="zh-CN" altLang="en-US" sz="1100" b="0" spc="6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——</a:t>
                      </a:r>
                      <a:endParaRPr lang="en-US" altLang="en-US" sz="1100" b="0" spc="6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D9D9D9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233680" y="687705"/>
          <a:ext cx="11783060" cy="1634490"/>
        </p:xfrm>
        <a:graphic>
          <a:graphicData uri="http://schemas.openxmlformats.org/drawingml/2006/table">
            <a:tbl>
              <a:tblPr/>
              <a:tblGrid>
                <a:gridCol w="1240155"/>
                <a:gridCol w="3610610"/>
                <a:gridCol w="3663315"/>
                <a:gridCol w="3268980"/>
              </a:tblGrid>
              <a:tr h="64897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采购类型</a:t>
                      </a:r>
                      <a:endParaRPr lang="zh-CN" altLang="en-US" sz="1100" b="1" spc="6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月度资产采购流程</a:t>
                      </a:r>
                      <a:endParaRPr lang="zh-CN" altLang="en-US" sz="1100" b="1" spc="6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A8C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紧急采购流程</a:t>
                      </a:r>
                      <a:endParaRPr lang="zh-CN" altLang="en-US" sz="1100" b="1" spc="6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C29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专项采购流程</a:t>
                      </a:r>
                      <a:endParaRPr lang="zh-CN" altLang="en-US" sz="1100" b="1" spc="6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E24"/>
                    </a:solidFill>
                  </a:tcPr>
                </a:tc>
              </a:tr>
              <a:tr h="98552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 spc="60">
                          <a:solidFill>
                            <a:srgbClr val="1784C7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适用场景</a:t>
                      </a:r>
                      <a:endParaRPr lang="zh-CN" altLang="en-US" sz="1100" b="1" spc="60">
                        <a:solidFill>
                          <a:srgbClr val="1784C7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9F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 spc="60">
                          <a:solidFill>
                            <a:srgbClr val="1BA8C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各部门提前计划的物资采购，非紧急；每月10-15日提交，集中处理需求</a:t>
                      </a:r>
                      <a:endParaRPr lang="zh-CN" altLang="en-US" sz="1100" b="1" spc="60">
                        <a:solidFill>
                          <a:srgbClr val="1BA8C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0F9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 spc="60">
                          <a:solidFill>
                            <a:srgbClr val="22C29C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客户或项目临时采购需求，场地建设配套资产的采购，随时提交需求</a:t>
                      </a:r>
                      <a:endParaRPr lang="zh-CN" altLang="en-US" sz="1100" b="1" spc="60">
                        <a:solidFill>
                          <a:srgbClr val="22C29C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25400" marB="2540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7E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 spc="60">
                          <a:solidFill>
                            <a:srgbClr val="91CE2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客户付费类型的采购、定制化采购需求（指SRM系统中无法满足的、定制化的资产类采购），随时提交需求</a:t>
                      </a:r>
                      <a:endParaRPr lang="zh-CN" altLang="en-US" sz="1100" b="1" spc="60">
                        <a:solidFill>
                          <a:srgbClr val="91CE2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25400" marB="25400" vert="horz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3"/>
          <p:cNvSpPr txBox="1"/>
          <p:nvPr>
            <p:custDataLst>
              <p:tags r:id="rId1"/>
            </p:custDataLst>
          </p:nvPr>
        </p:nvSpPr>
        <p:spPr>
          <a:xfrm>
            <a:off x="263525" y="26003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325" y="1124585"/>
            <a:ext cx="832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、点击提交按钮，跳转该页面，出现红框中订单编号信息则流程提交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700530"/>
            <a:ext cx="9775190" cy="42443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914407" y="1981222"/>
            <a:ext cx="2705113" cy="1981213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accent1">
                    <a:lumMod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常见操作问题</a:t>
            </a:r>
            <a:endParaRPr lang="zh-CN" altLang="en-US" sz="4000" b="1" spc="240">
              <a:solidFill>
                <a:schemeClr val="accent1">
                  <a:lumMod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itle 6"/>
          <p:cNvSpPr txBox="1"/>
          <p:nvPr>
            <p:custDataLst>
              <p:tags r:id="rId2"/>
            </p:custDataLst>
          </p:nvPr>
        </p:nvSpPr>
        <p:spPr>
          <a:xfrm>
            <a:off x="4229100" y="853440"/>
            <a:ext cx="7353300" cy="58921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18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如何查看自己提交的需求</a:t>
            </a:r>
            <a:endParaRPr lang="en-US" altLang="zh-CN" sz="18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OA-行政-资产管理-采购管理-设备采购需求查看（PC端操作）</a:t>
            </a:r>
            <a:endParaRPr lang="zh-CN" altLang="en-US" sz="16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18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如何终止自己提交的需求</a:t>
            </a:r>
            <a:endParaRPr lang="en-US" altLang="zh-CN" sz="18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OA-行政-资产管理-采购管理-设备采购需求查看-点击需要终止的需求的操作按钮-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删除</a:t>
            </a:r>
            <a:endParaRPr lang="zh-CN" altLang="en-US" sz="16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18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如何催办自己提交的需求流程</a:t>
            </a:r>
            <a:endParaRPr lang="en-US" altLang="zh-CN" sz="18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OA-行政-资产管理-采购管理-设备采购需求查看-选择需催办的申请-点击“操作”-查看审批记录-找到当前审批人-点击当前审批人右侧“催办”按钮（PC端操作）</a:t>
            </a:r>
            <a:endParaRPr lang="zh-CN" altLang="en-US" sz="16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n-ea"/>
              <a:buAutoNum type="ea1JpnChsDbPeriod"/>
            </a:pPr>
            <a:r>
              <a:rPr lang="en-US" altLang="zh-CN" sz="18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被驳回后如何重新提交需求</a:t>
            </a:r>
            <a:endParaRPr lang="en-US" altLang="zh-CN" sz="18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OA-行政-资产管理-采购管理-设备采购需求查看-选择被驳回的需求-点击操作重新提交-按驳回人要求修改数量或补充申请理由-点击提交（PC端操作）</a:t>
            </a:r>
            <a:endParaRPr lang="zh-CN" altLang="en-US" sz="16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AutoNum type="ea1JpnChsDbPeriod"/>
            </a:pPr>
            <a:r>
              <a:rPr lang="zh-CN" altLang="en-US" sz="1800" b="1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被驳回如何从全新改为二手</a:t>
            </a:r>
            <a:endParaRPr lang="zh-CN" altLang="en-US" sz="18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OA-行政-资产管理-采购管理-设备采购需求查看-选择被驳回的需求</a:t>
            </a:r>
            <a:r>
              <a:rPr lang="en-US" altLang="zh-CN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</a:t>
            </a:r>
            <a:r>
              <a:rPr lang="en-US" altLang="zh-CN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更换商品</a:t>
            </a:r>
            <a:r>
              <a:rPr lang="en-US" altLang="zh-CN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更换可选变体为二手</a:t>
            </a:r>
            <a:r>
              <a:rPr lang="en-US" altLang="zh-CN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点击确定</a:t>
            </a:r>
            <a:r>
              <a:rPr lang="en-US" altLang="zh-CN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回到操作页面</a:t>
            </a:r>
            <a:r>
              <a:rPr lang="en-US" altLang="zh-CN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点击重新提交</a:t>
            </a:r>
            <a:r>
              <a:rPr lang="en-US" altLang="zh-CN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申请理由重新编辑</a:t>
            </a:r>
            <a:r>
              <a:rPr lang="en-US" altLang="zh-CN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点击提交修改</a:t>
            </a:r>
            <a:endParaRPr lang="en-US" altLang="zh-CN" sz="16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35000" lvl="1" indent="-3048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○"/>
            </a:pPr>
            <a:endParaRPr lang="en-US" altLang="zh-CN" sz="16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0200" lvl="1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</a:pPr>
            <a:endParaRPr lang="en-US" altLang="zh-CN" sz="1600" b="1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1421617" y="6"/>
            <a:ext cx="1690700" cy="15240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1421617" y="1676419"/>
            <a:ext cx="1690700" cy="762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1421617" y="4267185"/>
            <a:ext cx="1690700" cy="25908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1"/>
          <p:cNvSpPr txBox="1"/>
          <p:nvPr/>
        </p:nvSpPr>
        <p:spPr>
          <a:xfrm>
            <a:off x="119380" y="26003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月度资产采购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ECB019B1-382A-4266-B25C-5B523AA43C14-2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5460" y="-99060"/>
            <a:ext cx="9395460" cy="71602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7485" y="324485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1180" y="3244850"/>
            <a:ext cx="3274695" cy="1332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</a:t>
            </a:r>
            <a:r>
              <a:rPr lang="en-US" altLang="zh-CN" sz="1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</a:t>
            </a:r>
            <a:r>
              <a:rPr lang="zh-CN" altLang="en-US" sz="1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lang="en-US" altLang="zh-CN" sz="1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1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点前采购专家组负责人批完的需求次月上旬到位，</a:t>
            </a:r>
            <a:r>
              <a:rPr lang="en-US" altLang="zh-CN" sz="1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</a:t>
            </a:r>
            <a:r>
              <a:rPr lang="zh-CN" altLang="en-US" sz="18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号后批完的需求下下个月上旬到位。</a:t>
            </a:r>
            <a:endParaRPr lang="zh-CN" altLang="en-US" sz="18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1"/>
          <p:cNvSpPr txBox="1"/>
          <p:nvPr/>
        </p:nvSpPr>
        <p:spPr>
          <a:xfrm>
            <a:off x="191135" y="26003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紧急采购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ECB019B1-382A-4266-B25C-5B523AA43C14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124585"/>
            <a:ext cx="9144000" cy="895985"/>
          </a:xfrm>
          <a:prstGeom prst="rect">
            <a:avLst/>
          </a:prstGeom>
        </p:spPr>
      </p:pic>
      <p:sp>
        <p:nvSpPr>
          <p:cNvPr id="7" name="文本框 1"/>
          <p:cNvSpPr txBox="1"/>
          <p:nvPr>
            <p:custDataLst>
              <p:tags r:id="rId2"/>
            </p:custDataLst>
          </p:nvPr>
        </p:nvSpPr>
        <p:spPr>
          <a:xfrm>
            <a:off x="191135" y="249015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专项采购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ECB019B1-382A-4266-B25C-5B523AA43C14-3" descr="wp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1559560" y="3012440"/>
            <a:ext cx="9144000" cy="895985"/>
          </a:xfrm>
          <a:prstGeom prst="rect">
            <a:avLst/>
          </a:prstGeom>
        </p:spPr>
      </p:pic>
      <p:sp>
        <p:nvSpPr>
          <p:cNvPr id="9" name="文本框 1"/>
          <p:cNvSpPr txBox="1"/>
          <p:nvPr>
            <p:custDataLst>
              <p:tags r:id="rId4"/>
            </p:custDataLst>
          </p:nvPr>
        </p:nvSpPr>
        <p:spPr>
          <a:xfrm>
            <a:off x="191135" y="4220528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上架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申请流程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63750" y="5805170"/>
          <a:ext cx="971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5" imgW="971550" imgH="800100" progId="Excel.Sheet.12">
                  <p:embed/>
                </p:oleObj>
              </mc:Choice>
              <mc:Fallback>
                <p:oleObj name="" showAsIcon="1" r:id="rId5" imgW="971550" imgH="800100" progId="Excel.Sheet.12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3750" y="5805170"/>
                        <a:ext cx="9715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3615" y="5013325"/>
            <a:ext cx="9685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填写上架申请表并邮件发送给所在区域的行政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SSC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，上架完成会有邮件回复，收到回复邮件后可前往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SRM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商城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3"/>
          <p:cNvSpPr txBox="1"/>
          <p:nvPr>
            <p:custDataLst>
              <p:tags r:id="rId1"/>
            </p:custDataLst>
          </p:nvPr>
        </p:nvSpPr>
        <p:spPr>
          <a:xfrm>
            <a:off x="191135" y="26003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1546860"/>
            <a:ext cx="9841230" cy="4909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5325" y="980440"/>
            <a:ext cx="832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、进入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SRM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商城网站点击登录，网址：https://srm.billjc.com/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3"/>
          <p:cNvSpPr txBox="1"/>
          <p:nvPr>
            <p:custDataLst>
              <p:tags r:id="rId1"/>
            </p:custDataLst>
          </p:nvPr>
        </p:nvSpPr>
        <p:spPr>
          <a:xfrm>
            <a:off x="263525" y="33242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325" y="1124585"/>
            <a:ext cx="832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、点击红框处跳转登入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界面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1700530"/>
            <a:ext cx="9963785" cy="4254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3"/>
          <p:cNvSpPr txBox="1"/>
          <p:nvPr>
            <p:custDataLst>
              <p:tags r:id="rId1"/>
            </p:custDataLst>
          </p:nvPr>
        </p:nvSpPr>
        <p:spPr>
          <a:xfrm>
            <a:off x="263525" y="33242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280" y="1052830"/>
            <a:ext cx="832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15" y="1557020"/>
            <a:ext cx="10064115" cy="4953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3"/>
          <p:cNvSpPr txBox="1"/>
          <p:nvPr>
            <p:custDataLst>
              <p:tags r:id="rId1"/>
            </p:custDataLst>
          </p:nvPr>
        </p:nvSpPr>
        <p:spPr>
          <a:xfrm>
            <a:off x="263525" y="33242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9470" y="1052830"/>
            <a:ext cx="11197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、进入商城主页，点击开始选购商品</a:t>
            </a:r>
            <a:r>
              <a:rPr lang="zh-CN" altLang="en-US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（注：首次登入商城用户进入商城后需五分钟后再进行下单操作）</a:t>
            </a:r>
            <a:endParaRPr lang="zh-CN" altLang="en-US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" y="1557020"/>
            <a:ext cx="9817735" cy="5128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3"/>
          <p:cNvSpPr txBox="1"/>
          <p:nvPr>
            <p:custDataLst>
              <p:tags r:id="rId1"/>
            </p:custDataLst>
          </p:nvPr>
        </p:nvSpPr>
        <p:spPr>
          <a:xfrm>
            <a:off x="263525" y="284163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1225" y="1052830"/>
            <a:ext cx="832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、将需要申请的物品加入购物车后，点击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下一步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5" y="1667510"/>
            <a:ext cx="10391775" cy="4239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3"/>
          <p:cNvSpPr txBox="1"/>
          <p:nvPr>
            <p:custDataLst>
              <p:tags r:id="rId1"/>
            </p:custDataLst>
          </p:nvPr>
        </p:nvSpPr>
        <p:spPr>
          <a:xfrm>
            <a:off x="119380" y="188278"/>
            <a:ext cx="3176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指南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670" y="1052830"/>
            <a:ext cx="8328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、信息填写，按页面字段填写对应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15" y="1454785"/>
            <a:ext cx="6383020" cy="5318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4540" y="908685"/>
            <a:ext cx="36906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注意事项：</a:t>
            </a:r>
            <a:endParaRPr lang="zh-CN" altLang="en-US" sz="16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、采购类型：需根据流程进行选择，如选择紧急采购，则必须上传附件，附件需体现需求的紧急性；</a:t>
            </a:r>
            <a:endParaRPr lang="zh-CN" altLang="en-US" sz="16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、客户付费：如需求设备客户付费，则需提前找商务部进行备案获取备案编号，备案编号为客户付费必填项</a:t>
            </a:r>
            <a:endParaRPr lang="zh-CN" altLang="en-US" sz="16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、如使用场地内无你所需场地，可将场地选择框拉至底端选择</a:t>
            </a:r>
            <a:r>
              <a:rPr lang="en-US" altLang="zh-CN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非以上场地</a:t>
            </a:r>
            <a:r>
              <a:rPr lang="en-US" altLang="zh-CN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后手动填写收件人姓名电话地址等详细信息</a:t>
            </a:r>
            <a:endParaRPr lang="zh-CN" altLang="en-US" sz="1600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77335"/>
            <a:ext cx="4457700" cy="19202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931*470"/>
  <p:tag name="TABLE_ENDDRAG_RECT" val="-38*56*931*47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714_1*a*1"/>
  <p:tag name="KSO_WM_TEMPLATE_CATEGORY" val="diagram"/>
  <p:tag name="KSO_WM_TEMPLATE_INDEX" val="20212714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e3986779d47b437e9a7bcceaa07993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4962f4bf2324ef3b09e7cf60b5eeece"/>
  <p:tag name="KSO_WM_UNIT_SUPPORT_UNIT_TYPE" val="[&quot;d&quot;]"/>
  <p:tag name="KSO_WM_UNIT_TEXT_FILL_FORE_SCHEMECOLOR_INDEX_BRIGHTNESS" val="0"/>
  <p:tag name="KSO_WM_UNIT_TEXT_FILL_FORE_SCHEMECOLOR_INDEX" val="13"/>
  <p:tag name="KSO_WM_UNIT_TEXT_FILL_TYPE" val="1"/>
  <p:tag name="KSO_WM_TEMPLATE_ASSEMBLE_XID" val="60656f654054ed1e2fb80950"/>
  <p:tag name="KSO_WM_TEMPLATE_ASSEMBLE_GROUPID" val="60656f654054ed1e2fb80950"/>
</p:tagLst>
</file>

<file path=ppt/tags/tag1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714_1*f*1"/>
  <p:tag name="KSO_WM_TEMPLATE_CATEGORY" val="diagram"/>
  <p:tag name="KSO_WM_TEMPLATE_INDEX" val="2021271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60"/>
  <p:tag name="KSO_WM_UNIT_SHOW_EDIT_AREA_INDICATION" val="1"/>
  <p:tag name="KSO_WM_CHIP_GROUPID" val="5e6b05596848fb12bee65ac8"/>
  <p:tag name="KSO_WM_CHIP_XID" val="5e6b05596848fb12bee65aca"/>
  <p:tag name="KSO_WM_UNIT_DEC_AREA_ID" val="ceba2ff137764a2cb099cf38dcc5e0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5be29bdeaee45e7b8930b6da511961f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50"/>
  <p:tag name="KSO_WM_TEMPLATE_ASSEMBLE_GROUPID" val="60656f654054ed1e2fb8095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714_1*i*1"/>
  <p:tag name="KSO_WM_TEMPLATE_CATEGORY" val="diagram"/>
  <p:tag name="KSO_WM_TEMPLATE_INDEX" val="20212714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3f827eed98b24e1989a2b0c673c6666a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2},&quot;ReferentInfo&quot;:{&quot;Id&quot;:&quot;e3986779d47b437e9a7bcceaa0799318&quot;,&quot;X&quot;:{&quot;Pos&quot;:1},&quot;Y&quot;:{&quot;Pos&quot;:0}},&quot;whChangeMode&quot;:0}"/>
  <p:tag name="KSO_WM_CHIP_GROUPID" val="5f71a5bf747e3ea6e293b57c"/>
  <p:tag name="KSO_WM_CHIP_XID" val="5f71ae53747e3ea6e293f8b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60656f654054ed1e2fb80950"/>
  <p:tag name="KSO_WM_TEMPLATE_ASSEMBLE_GROUPID" val="60656f654054ed1e2fb8095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714_1*i*2"/>
  <p:tag name="KSO_WM_TEMPLATE_CATEGORY" val="diagram"/>
  <p:tag name="KSO_WM_TEMPLATE_INDEX" val="20212714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a00468fe66f44b08aef719e85195a2dc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e3986779d47b437e9a7bcceaa0799318&quot;,&quot;X&quot;:{&quot;Pos&quot;:1},&quot;Y&quot;:{&quot;Pos&quot;:0}},&quot;whChangeMode&quot;:0}"/>
  <p:tag name="KSO_WM_CHIP_GROUPID" val="5f71a5bf747e3ea6e293b57c"/>
  <p:tag name="KSO_WM_CHIP_XID" val="5f71ae53747e3ea6e293f8b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"/>
  <p:tag name="KSO_WM_TEMPLATE_ASSEMBLE_XID" val="60656f654054ed1e2fb80950"/>
  <p:tag name="KSO_WM_TEMPLATE_ASSEMBLE_GROUPID" val="60656f654054ed1e2fb8095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714_1*i*3"/>
  <p:tag name="KSO_WM_TEMPLATE_CATEGORY" val="diagram"/>
  <p:tag name="KSO_WM_TEMPLATE_INDEX" val="20212714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9f2891235ccd4efb8a37b7e1155163d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e3986779d47b437e9a7bcceaa0799318&quot;,&quot;X&quot;:{&quot;Pos&quot;:1},&quot;Y&quot;:{&quot;Pos&quot;:2}},&quot;whChangeMode&quot;:0}"/>
  <p:tag name="KSO_WM_CHIP_GROUPID" val="5f71a5bf747e3ea6e293b57c"/>
  <p:tag name="KSO_WM_CHIP_XID" val="5f71ae53747e3ea6e293f8b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54"/>
  <p:tag name="KSO_WM_TEMPLATE_ASSEMBLE_XID" val="60656f654054ed1e2fb80950"/>
  <p:tag name="KSO_WM_TEMPLATE_ASSEMBLE_GROUPID" val="60656f654054ed1e2fb80950"/>
</p:tagLst>
</file>

<file path=ppt/tags/tag18.xml><?xml version="1.0" encoding="utf-8"?>
<p:tagLst xmlns:p="http://schemas.openxmlformats.org/presentationml/2006/main">
  <p:tag name="KSO_WM_SLIDE_ID" val="diagram20212714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714"/>
  <p:tag name="KSO_WM_SLIDE_LAYOUT" val="a_f"/>
  <p:tag name="KSO_WM_SLIDE_LAYOUT_CNT" val="1_1"/>
  <p:tag name="KSO_WM_SLIDE_TYPE" val="text"/>
  <p:tag name="KSO_WM_SLIDE_SUBTYPE" val="pureTxt"/>
  <p:tag name="KSO_WM_SLIDE_SIZE" val="840*539"/>
  <p:tag name="KSO_WM_SLIDE_POSITION" val="72*0"/>
  <p:tag name="KSO_WM_SLIDE_LAYOUT_INFO" val="{&quot;direction&quot;:1,&quot;id&quot;:&quot;2021-04-01T15:44:13&quot;,&quot;maxSize&quot;:{&quot;size1&quot;:32.5},&quot;minSize&quot;:{&quot;size1&quot;:27.6},&quot;normalSize&quot;:{&quot;size1&quot;:29.787500000000005},&quot;subLayout&quot;:[{&quot;id&quot;:&quot;2021-04-01T15:44:13&quot;,&quot;margin&quot;:{&quot;bottom&quot;:8.043000221252441,&quot;left&quot;:2.5399999618530273,&quot;right&quot;:0.02600000612437725,&quot;top&quot;:5.502999782562256},&quot;type&quot;:0},{&quot;id&quot;:&quot;2021-04-01T15:44:13&quot;,&quot;margin&quot;:{&quot;bottom&quot;:1.6929999589920044,&quot;left&quot;:1.6670000553131104,&quot;right&quot;:1.6929999589920044,&quot;top&quot;:1.6929999589920044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71ae53747e3ea6e293f8b1"/>
  <p:tag name="KSO_WM_CHIP_FILLPROP" val="[[{&quot;text_align&quot;:&quot;cm&quot;,&quot;text_direction&quot;:&quot;horizontal&quot;,&quot;support_big_font&quot;:false,&quot;picture_toward&quot;:0,&quot;picture_dockside&quot;:[],&quot;fill_id&quot;:&quot;df5c712fc297497380a16f2214b4abb2&quot;,&quot;fill_align&quot;:&quot;cm&quot;,&quot;chip_types&quot;:[&quot;picture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3e9e6b7343cb4479804798c20b3c2800&quot;,&quot;fill_align&quot;:&quot;cm&quot;,&quot;chip_types&quot;:[&quot;text&quot;,&quot;picture&quot;]}],[{&quot;text_align&quot;:&quot;cm&quot;,&quot;text_direction&quot;:&quot;horizontal&quot;,&quot;support_big_font&quot;:false,&quot;picture_toward&quot;:0,&quot;picture_dockside&quot;:[],&quot;fill_id&quot;:&quot;df5c712fc297497380a16f2214b4abb2&quot;,&quot;fill_align&quot;:&quot;cm&quot;,&quot;chip_types&quot;:[&quot;header&quot;]},{&quot;text_align&quot;:&quot;lm&quot;,&quot;text_direction&quot;:&quot;horizontal&quot;,&quot;support_big_font&quot;:false,&quot;picture_toward&quot;:0,&quot;picture_dockside&quot;:[],&quot;fill_id&quot;:&quot;3e9e6b7343cb4479804798c20b3c2800&quot;,&quot;fill_align&quot;:&quot;cm&quot;,&quot;chip_types&quot;:[&quot;diagram&quot;,&quot;chart&quot;,&quot;table&quot;,&quot;video&quot;]}]]"/>
  <p:tag name="KSO_WM_CHIP_DECFILLPROP" val="[]"/>
  <p:tag name="KSO_WM_SLIDE_CAN_ADD_NAVIGATION" val="1"/>
  <p:tag name="KSO_WM_CHIP_GROUPID" val="5f71a5bf747e3ea6e293b57c"/>
  <p:tag name="KSO_WM_SLIDE_BK_DARK_LIGHT" val="2"/>
  <p:tag name="KSO_WM_SLIDE_BACKGROUND_TYPE" val="general"/>
  <p:tag name="KSO_WM_SLIDE_SUPPORT_FEATURE_TYPE" val="0"/>
  <p:tag name="KSO_WM_TEMPLATE_ASSEMBLE_XID" val="60656f654054ed1e2fb80950"/>
  <p:tag name="KSO_WM_TEMPLATE_ASSEMBLE_GROUPID" val="60656f654054ed1e2fb80950"/>
</p:tagLst>
</file>

<file path=ppt/tags/tag2.xml><?xml version="1.0" encoding="utf-8"?>
<p:tagLst xmlns:p="http://schemas.openxmlformats.org/presentationml/2006/main">
  <p:tag name="KSO_WM_BEAUTIFY_FLAG" val=""/>
  <p:tag name="TABLE_ENDDRAG_ORIGIN_RECT" val="927*128"/>
  <p:tag name="TABLE_ENDDRAG_RECT" val="18*54*927*128"/>
</p:tagLst>
</file>

<file path=ppt/tags/tag20.xml><?xml version="1.0" encoding="utf-8"?>
<p:tagLst xmlns:p="http://schemas.openxmlformats.org/presentationml/2006/main">
  <p:tag name="commondata" val="eyJoZGlkIjoiYWY3ZThjNjhjMDE5NWJhNjUwZjU1YTI0YjRiMWJk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zE0ODI2NDEzMjg4IiwKCSJHcm91cElkIiA6ICIyMjk0MTY4OTUiLAoJIkltYWdlIiA6ICJpVkJPUncwS0dnb0FBQUFOU1VoRVVnQUFCZm9BQUFDV0NBWUFBQUNHalRsZUFBQUFBWE5TUjBJQXJzNGM2UUFBSUFCSlJFRlVlSnpzM1hkWUZFY2ZCL0R2N25XcUlBSktFWTJDR2lXaW9zWmVVSWs5ZG8yS3ZjU0NMUnFGUkZHTU5TcFc3TDFIUkpSWVltellsUmdFc1VWakQzWlV5aDFYOXYyRDNMNmNkd2NIbktIOVBzL0RvM2RibUVPL3pNN3M3QXhB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WXhoUjBBZjRyRGc1ZTFsSWIxbGtvWUN3NUFXdkJRQ2d1NkRLUi8rT2d5bENwTldtTWhrbEpZeFF2M3Z6MTEvdUNMaFBKUFFjSEwydXByZEJKeUhKV2xMUENoM0pXOUZGZFZyaFJ4b29IeWxuaFJqa3IraWhqaFJ0bHJIaWdkbG5oUmprcitxZ3VLOXhLY3NhS2RVZC8rY3JWcTRJVmRBV0QrZ3dERDNDUU1Rd2o1RGdJd1hCc1FaZVBaTUV4R29hQmlnT1VBT1NjUnZNUXdIa05pd09QYjE1UEtPamlFZVBLVjY1ZWxSR3duVGt3RFJrR0hnQWpaUUFSNWF3UW9wd1ZTVlNYRlNHVXNTS0xjbGFFVU02S0pNcFlFVUlaSzdLb1hWYUVVTTZLSktyTGlwQVNuTEhpMXRIUE9uM203U0FUY1cwQmRnVERNUFd5YnBTSXhXQUZBZ2hZRmd4YjNENTYwY1p4SE5ScURkUnFOWlRLREhEYy83ZHBPQzZXMHlCTXJsUWZlL0Yzd2tzQW1nSXJLQUgrelpsVXhQa3hZTWQrbkRPeFdBd0I1YXhRb3B3VkdWU1hGVkdVc1NLRmNsWkVVYzZLRE1wWUVVVVpLMUtvWFZaRVVjNktES3JMaXFpU25MRmk4ei9SbzBwTkQ0Mkc2OFd5Nk00d1RDMEFFQWdFcUZyRkU1VXFWa1FGai9JbzUrd0VTMHRMV0ZqSUlCYlRVeldGU1laU2liUzBOS1NrcE9MNWl4ZTQvL2REM1AzckhtN2Z2UXVsVWdXTzR6UmdFTWR4M0MvS0ROVzJaL2NUSHhWMG1Vc2lsMHJlcmdLVzZmdHh6cnc4SzhHelVpVlU4Q2lQc3M2T3NMSzBvcHdWUXBTendvL3FzcUtOTWxZMFVNNktOc3BaNFVjWks5b29ZMFVEdGN1S05zcFo0VWQxV2RGV2tqTldMRHI2WFN0V3JTd1NpemNDOEFYRGlPMUtsY0xYSGR1aHJYOHJsSFYyZ3JXVk5heXNMQXU2bUNRWFVsSlQ4ZUg5QnlTOWVJbGp4MDlnejc1SXZFMU9Cc0FwT1RBWGxHcmwyS2QzYnNRVmREbExFdGVLVlNzTHhlSTFETkFBRENPMnRiRkIxODRkME5hL0ZaeWRuR0JqVFRrcmFpaG5oUXZWWmNVUFphendvWndWUDVTendvVXlWdnhReGdvZmFwY1ZQNVN6d29YcXN1S25KR1dzYUhmMFY2c21ycUFSdHVIQWJHTVl4a1ltazhIbkMyOU1EL29PbFNwV0JNTVU3WTlITW5FY2g3L3UzY2VjQlV0dzZXb3MwdFBUd1hIY0J3M0hEWG9rVUVVaE1UR2pvTXRZdk5VV1ZhaWk5UDg0WjBHVHg2T0tseWZsckppZ25CVWdxc3RLQk1wWUFhT2NsUWlVc3dKRUdTc1JLR01GamRwbEpRSGxyQUJSWFZZaUZQZU1DUXE2QUhsV3JacllReTBleHpETUVwWmhiRDZ2VmdYZmpSK0x5ZVBIb0l5REF3V3dHR0VZQnFYdDdkSFd2elVxZUxqajRlUEhlUDM2alFRTTA5NldZOUl0eFlJL1AzejRvQ3pvY2haTDFhcUpQZXd4a21IWTVTekQySGhWcm9RcEU4ZGg4dmd4Y0hKMHBKd1ZJNVN6QWtKMVdZbEJHU3RBbExNU2czSldRQ2hqSlFabHJBQlJ1NnpFb0p3VkVLckxTb3ppbnJFaTI5SHZZVjl1RXNNd1FXQmdVNjJLRjViTS93bjFmR3RES0JRV2ROSElKeUlRc0tqMFdVWDQxcW1GK0J1SmVQNzhoWWdCVTUrVnlOVHZYajJQS2VqeUZVY2U5dVVtZ1dWL1lCallWcXZpaGNYelo2TiszVHFVczJLTWN2YmZvcnFzNUtHTS9mY29aeVVQNWV5L1JSa3JlU2hqL3oxcWw1VThsTFAvRnRWbEpVOXh6VmhSN09nWHVGZjVZaGpMTWtzRVFsWlMyK2NMYkY2M0NtV2RuY0d5YkVHWGpYeGkyanR2WDdWdWhUK3UvWW5uTDE1SXdLR2xyYjNqeTNldm4vOEJnTXZ4Sk1RVS84OFp5MHExT1hNcFY1WnlWZ0pRenY0VFZKZVZZSlN4L3d6bHJBU2puUDBuS0dNbEdHWHNQMFB0c2hLTWN2YWZvTHFzQkN1T0dTdHFIZjJNaDJlTmpnekRMQklJQkpaZnRmYkQvTkFac0xleksraHlrZitZVkNLQlg0dW1lUHprR2U3Ly9RQWN1QVoycFowU2sxOC92NHNpR01SQ2huR3I4a1VyQWJCVUlCQll0bWphR0QvUERhV2NsVUNVczArRzZqSUNnREwyaVZIT0NBREsyU2RFR1NNQUtHT2ZHTFhMQ0FESzJTZEVkUmtCVUx3eVZxUTYrc3Q1ZWpvSVdNa0dBQlhMdTdzeEMrZk1nck96RTgyVlZVSkpKUkxVcUY0VjV5OWR3YXRYcjZWZ21hb1dOcVYvL2ZEMjVidUNMbHRSVnM3VDAwSEVpTmNEcUZ6ZTNZMzVlZTRzbEN2clREa3JvU2huNWtkMUdjbUtNdlpwVU01SVZwUXo4Nk9Na2F3b1k1OEd0Y3RJVnBRejg2TzZqR1JWWERKV2xKNURFWWhZMlk4TWd5K3NyYXlZbFVzV3dzM1ZoUUpZZ2pFTUF6ZFhWeXllSHdwcmEydUdBVk5UTEJKK2p5SjJBNnVRMGViTVY1c3pqL0x1bExNU2pISm1kbFNYRVIyVXNVK0Nja1owVU03TWpqSkdkRkRHUGdscWx4RWRsRE96bzdxTTZDZ3VHU3N5aGZXbzR0MmZBUnNxbFlyWjZkT21vRm1UaGdWZEpGSklPSlF1RFdjblI1dytjdzVxamNiSHhyN01zM2V2WC94UjBPVXFpclE1azBoRTdQUWd5aG41UDhxWmVWQmRSb3loakprUDVZd1lRemt6RDhvWU1ZWXlaajdVTGlQR1VNN01nK295WWt4UnoxaVJHTkh2WHJsR1JRYk1KSWFCb0duamhtanQxN3lnaTBRS21WWXRtcU5wNDRZQUlHUlpkbXA1TCs4S0JWMm1vcWJjWjlYZHREbXI3MXVIY2tiMFVNN3loK295a2hQS1dQNVJ6a2hPS0dmNVF4a2pPYUdNNVIrMXkwaE9LR2Y1UTNVWnlVbFJ6bGhSNk9obldJYnRCS0NTbGFVbGVuWHJnbEsydGdWZEpsTElXRmxab2tmWHIyRlhxaFFZaG5GbHdIWUNRTTljbVk0UkNkZzIwT2FzUjFmS0dkRkRPY3NYcXN0SWppaGorVVk1SXptaW5PVUxaWXpraURLV2I5UXVJem1pbk9VTDFXVWtSMFU1WTRXK285L1Y5WE03Q05BTERDUDFxZW1OTCt2NUZuU1JTQ0gxWlgxZitOYXBCUUFpTU9qaDV1VlZ0cURMVkZTNHVuNXV4d2lZL3RxY05XdE1qNjBSd3lobmVVTjFHVEVWWlN6dktHZkVWSlN6dktHTUVWTlJ4dktPMm1YRVZKU3p2S0c2akppcXFHYXMwSGYwaXl3WlB3Wk1MUUNZT0hZVUpCSkpRUmVKRkZJeXFSU2pSd3dCQURBTTZqQ3N4SytBaTFSay9KdXora0JtenFSU2FVRVhpUlJTbExPOG9icU1tSW95bG5lVU0ySXF5bG5lVU1hSXFTaGplVWZ0TW1JcXlsbmVVRjFHVEZWVU0xYTRPL29yVlpKd2pHQVdBR0hiTnEzZ1hlUHpnaTZSVWRldVhjUFNwVXVSbkp3TUFFaElTRUJTVWxJQmx3cElURXpNVnprZVBIaUFseTlmbXJGRWhsMjVjZ1V4TVRINVBrLzFhbFhSL3FzMkFDQVNjTXdQcUZTSmZtdm41UDg1RXhYMm5KSENnWEtXUzBXb0xpT0ZBMlVzRHlobkpKY29aN2xVQkRQMit2VnJjQnlYcjNOa1pHUkFxVlNhcVVUQTlldlhFUmNYbCt2anpGbUdyTjYvZncrNVhQNUp6azBaeXdOcWw1RmNvcHpsVWhHc3kwakJLb29aRXhSMEFiTGo0ZWcyaEdHWUFIczdPOHdJbWdKblo2ZGNIYTlTcVJBWEY0ZWtwS1E4ZmNsa01wUHZvUC8yMjI5WXZYbzF1blRwQW10cmE0d2FOUXFiTjIrR2k0c0xQdnZzczF4LzlnNGRPaUFoSVFFdFc3WTBhWCtPNDdCaHd3WklwVktVS1ZPR2Y3OWJ0MjY0ZCs4ZS9QMzlBUUJ5dVJ4RGh3NUZSa1lHcWxXckJvYkpmb3FwWHIxNjRkV3JWMmpTcEFuL25rYWpRVVpHQnRScXRjRXZobUhBc3BuM2tGSlRVL0h0dDk4Q0FMeTh2SXgrbjVDUUVPemV2UnN0VzdaRXFWS2xUUHJNeG5oNHVPUHcwZU9RS3hUMnRnSngwcnRYU1ZmeWRjSmlUcHV6VXJhMkNBbitQdGM1SXlVVDVjeDArYTNMU01sRUdjc2R5aG5KQzhxWjZmS2JNYmxjanJkdjMrTERodzk0OSs0ZGtwT1Q4ZWJORzd4OCtSSkpTVWw0OXV3WkhqMTZoUHYzNytQdTNidElURXhFWEZ3Y3JsNjlpblBuenVIaHc0ZjQvUFAvZDhpOGVmTUdxYW1wU0V0TDAvbGlHQVlpa1FnYWpRWmR1blRCelpzM1RXNVBmZXo1OCtkbzJiSWxuajE3aGhZdFd1VHBIQi8vREFZT0hJamp4NCtqWGJ0MmtNbGtKaDhiR2hxSzhQQnd0R3ZYRGlLUkNFRG1UUWlGUWdHbFVtbjBDd0FFQXNOTmZwVktoVkdqUm1IRmloWG8wS0ZEcnNwaktzcFk3bEM3ak9RRjVjeDBkTDFJOHFLb1pVeFkwQVhJaGhEZytnQU1talZ1aU1xVkt1YjZCQ2twS1JnOWVyVFI3WEs1SENLUnlPakZUMmhvS0pvM3ovM3EyeXpMSWp3OEhKTW1UY0xVcVZPUmxwYUd6cDA3bTN5OFhDN0hzMmZQVUtkT0haT1B1WHo1TWxhdVhBbExTMHRVcTFZTlFPWW9scFNVRkZTcFVrV25iSlVxVmNLOGVmTnc2dFFwVEo4K0hVNU91ZnZsZHU3Y09Zd2JOODdvOXNEQVFQVHYzeDhBSUJLSllHOXZqNUNRRVB6OTk5OFlPM2Fzd1pzTE0yZk9STStlUFhINjlHbisyTHp5S08rT3hvMitSTlNodzJEQURRWVFEa0NkcjVNV1gzek82dFd0azZlY2taS0pjbWF5Zk5kbHBHU2lqT1VLNVl6a0NlWE1aUG5PV0Z4Y0hELzRKemZFWWpGa01oazhQVDNSdlh0My92ME9IVG9ZSElrK2N1UklEQmt5QkxHeHNYajE2bFcrT3VnUEhEZ0FqdVBRcFV1WFBKOGpLNmxVaWhrelptRGN1SEU0ZmZvMHZ2NzZhNU9PUzA1T3hwRWpSOUMrZlh1ZHp2anAwNmZqMkxGajJSN2J1M2R2VEpvMHllQzJ1WFBuSWk0dURsMjZkT0VIdW4xTUpwT2hRb1VLSnBYVEVNcFlybEM3ak9RSjVjeGtkTDFJOHFTb1phelFkdlNYci9SRkRZWmhQQ1FTTVJwOFdRK1dscGE1UGtlcFVxVnc3dHc1bzl0OWZYMHhiZG8wZE96WU1UOUZOY2pCd1FHclY2L0c4dVhMMGF4WnMxd2QrL2J0V3dDQW82T2p5Y2RFUmtaQ0twV2lmZnYyL0h0Mzd0d0JBSjJPZnJGWWpLQ2dJSGg3ZTJQT25Ea1lOR2dROXUvZkQ3RllEQ0R6NWtoVVZCUy9mM3A2T3Y3NjZ5L3MyTEVEQUdCdmI0L2F0V3ZqcDU5K01saU9hZE9tNmJ3V2k4V1lPM2N1NXM2ZGl5MWJ0a0FxbGVMbXpadTRja1gvQnBoS3BjTHExYXV4ZXZWcXZXMWhZV0VtMy9pUVNhVm9XTDhlanY5K0NtbHA2YTR1bnA5WGYzcm5SdTZma1MwQjNDdFY4MklZMWtNaUVhTmgvYnA1eWhrcG1TaG5wakZIWFVaS0pzcVk2U2huSks4b1o2WXhSOGFxVjYrTzJiTm5ReVFTUVNnVVFpUVM4VitKaVlsd2RIU0VwNmNueEdJeHBGSXBKQklKSkJJSk5Cb050bS9manE1ZHUrcWRzMnZYcm1qY3VESC9PaVFraFAvN3NXUEhJQlFLWVdscGlhdFhyeG90azFRcVJYeDhQQzVkdXFTM1BTSWlBaUtSQ0xHeHNZaU5qVFg2Mld4c2JOQ2pSdzhBd09iTm03Rm16Wm9jZng0TEZ5N0V3b1VMRFc2VFNDUTRjZUlFLzNySGpoMWdXUmJEaHc4SEFIejQ4QUhXMXRZQUFGZFhWNk1Ec0diTm1tWDAreTlkdWhUNzkrOEhrUGs1SXlJaURPNVh0V3BWYk51MkxjZlBZd3hsekhUVUxpTjVSVGt6RFYwdmtyd3FhaGtydEIzOVlMa3ZPWTRwWTJWcEJaOHZhdVQ2Y0lWQ2dRWU5HdVM0WDBoSWlNNUY0Y2NtVHB5SVBuMzZZTUNBQWJoNzk2N1IvVlFxRllETXFXNCtsdlhDYWVUSWtlamJ0MisyWlhyeTVBa0E2RXpCazUzazVHU2NQSGtTSFRwMGdKV1ZGZjkrWW1JaUFOMk9mcTBPSFRyQXk4c0w3OTY5NHp2NWdjeU8vaFVyVnZDdjVYSTVidHk0d2Q4MHFGcTFLdno5L2RHbVRSdURaZm00b3gvSWZJcGcyclJwY0hOelE2ZE9uUkFYRjRkR2pScngyN2R2MzQ1eTVjcWhXYk5tUnFjU2NuZDN6KzVIb0tlbWR3M1kyZGtoTFMzTlJzUUl2d1JRYUVOWW9GaFJMWTVER1N0TEs5VHpyVjNRcFNGRkRPWE1CUG1zeTBqSlJoa3pFZVdNNUFQbHpBUm15SmlscFNYUzA5Tng5ZXBWQkFVRjhkZjhTcVVTb2FHaFVLdlYyTHAxcTA1YkJzanNySTZLaW9LMXRiWGV5UHJQUHZzTVgzNzVKWlJLSldReUdiK2dZa3BLQ243NzdUZW9WS3Bzbis3ZXYzOC8zTjNka1pDUWdJMGJOK3BzVTZsVVVLbFVFSXZGZXRzKzV1Ym14bmYwSzVWS3lPVnlqQjQ5MnVoVDQ5bUppWWxCZkh3OC8vcjkrL2ZZdlhzM0JnNGNDQWNIQjl5L2Z4OTkrdlRoMjF6VzF0WkduMENmTjIrZTNuc2N4MkhCZ2dYWXZYczNXcmR1emQ4OCtOaUNCUXR3OGVKRnN6ek5RQmt6RWJYTFNENVF6a3hBMTRza0g0cFN4Z3BsUjcrSGg0Y1VMRnNYNEtRZTVkM2g3dWFhNTNQMTY5Y1BYMzMxbGNGdGZmdjJ4ZENoUTlHMGFWTzliVXFsRWdFQkFmenJQbjM2OENQdERibDgrVEpPblRxRi92MzdaenZIdkxlM2Q0NWwxdDVRTUhVUjNIdjM3a0dwVk9MZ3dZUDQ5ZGRmK2ZlMTh6SWFHZ0ZqU0o4K2ZUQnExQ2lkcHlEOC9mM1J1SEZqQkFVRm1YU09qNmxVS2dnRUFqQU1nMzc5K2dHQXpzaWJIVHQyNE5HalIyalVxSkhPNDdoeGNYRndjbktDczdOem5yNXZCUTkzbEhkM3haT25UOFZnVU5mSnlYdnI4K2ZYVS9OMHNtTEt3OE5EeWpGY2ZRQlNqL0x1cUZqQm82Q0xSSW9ZeWxuMnpGbVhrWktKTXBZenlobkpMOHBaOXN5Wk1UczdPMFJHUmtJZ0VHRHExS2tBTXFmNW5EOS9QdnIxNjRmZzRHQXNYcnlZdndtd2R1MWFSRVZGWWZqdzRVWTduQ01qSTdGNDhXS2Q5c3VtVFp1UWtwS0NkZXZXd2NIQlFlK1ljK2ZPWWNHQ0JYeEhmTy9ldmRHN2QyK2RmU1pNbUlBTEZ5N2c4T0hEZVZvL3JFK2ZQdnlOaDl4NC9mcTFUa2YvNnRXcllXdHJ5N2VqVnE1Y0NZbEVna2FOR3VIQ2hRdTVPbmRhV2hxbVQ1K09FeWRPd04vZkh6Tm56alI0TTJMVnFsVzRlUEVpeG8wYlo1YU9mc3BZenFoZFJ2S0xjcFk5dWw0aytWV1VNbFlvTy9yVEJUWTJNZ1oxR1RCTU8vOVdlUm9Ob2VYbzZJaS8vdm9MZS9iczBYbC84K2JOQUFCbloyZWNPWE1HWjgrZTViYzVPVG5wUGVyWXVuVnJBTURqeDQ4aGs4bjBMaG9WQ2dWT25UcUZGaTFhb0hMbHlqcmJsRW9sM3I5L2o5S2xTNXRVNXR1M2J3UEl2QWdkT1hKa2p2dTd1TGdnTURCUXJ6emg0ZUg0NG9zdlRKNDZLT3NDVnpsSlNVa0J4M0U1N2hjU0VvSTNiOTVnNXN5WmVwLy80TUdEV0xSb0VicDM3NDZKRXlmeTc4dmxja3laTWdWMmRuYllzR0ZEbmhhR0VncUZhT1BYQXVjdlhtWTRqcXNyazJXVUFWQW9RMWhRTW5QR05tSVk1RHRucEdTaW5HWFBuSFVaS1prb1l6bWpuSkg4b3B4bHo1d1phOWFzR1FJREE3Rmt5UkpZV1ZsaHpKZ3hBSUNLRlN0aS9QanhtRGR2SGk1ZHVvVDY5ZXRqNzk2OUNBOFB4emZmZklOaHc0YVovRDFldm55SlE0Y09vVVdMRnFoUW9RSXVYcnlJaGcwYjhsUGRBSmszSEFEamk5UytldlVLWjgrZVJaczJiWExkeWQrbVRSdDRlWGtoUGo2ZWY3bzZOL3o5L1ZHM2JsMEF3TFZyMTdCbnp4NU1talFKTDErK3hQMzc5M0h5NUVsTW1USUY5dmIydVRxdlhDN0hnQUVEY08vZVBUUnYzaHpkdTNjM1dMNkxGeTlpM2JwMWFOcTBLV3JXcktsejA4SEJ3UUZseTViTjlXZWlqT1dNMm1Va3Z5aG4yYVByUlpKZlJTbGpoYktqWHloRWRRYW9MQmFMMGRhL1ZSN1BJVVJ3Y0RDOHZiM2g0T0NRYlNmMjExOS9qVmF0V3VrY20vVjRMYVZTaVJFalJrQXFsV0xkdW5YOFJXSldlL2JzMFJuOXJ0Rm84T09QUCtMYXRXdFl2WG8xeXBjdm4yMjVPWTdEeFlzWHdUQU1idDY4aWFTa3BCeEh0VHM3TytzdFlIdjgrSEVBbVZNSmFXOVNtT0xjdVhONDkrNGQvMW91bCtQeDQ4YzZUd28wYWRJRTdkcTFRMHBLU283bjgvWDF4Wnc1YzlDblR4OHNXTEFBM3Q3ZTREZ09XN2R1UlZoWUdBWU1HTUJmNUdzSmhVSjgvLzMzbURoeEltYk1tR0h3c1ZOVHRQWnJnWjhXTElaQ29mRFNpS1NmQTNpUXB4TVZVMElocWpNTXF1VW5aNFJRem93elIxMUdDR1VzZTVRellnNlVNK1BNbmJGKy9mcmg5dTNiRUFnRTREaU9INzNQTUF6bXpKbUQrdlhyNC8zNzl3Z1BEMGZuenAweFljS0VYSjMvd1lNSHNMUzB4TEJodzNEMjdGbE1uejRkQnc0YzBPbm9WNnZWLzM0MklVNmZQbzFidDI3cG5PUFdyVnRRcTlYSXlNZ3d1SGFZTVFFQkFYQnpjNE9ibXh2V3JsMkxuVHQzNm14UFNVbUJXcTJHdGJVMVdKWTFlSTVPblRxaGF0V3FBSUNFaEFSb05Cck1ueitmMzE2bFNoVjA2OVpOcDZ3Tkd6WTBlSzZzaXhWTHBWTDA2dFVMTXBrTU4yN2N3T0RCZzdQOUxLZFBuOGJwMDZkMTNzdHVZZCtjVU1heVIrMHlZZzZVTStQb2VwR1lRMUhKV09IczZHZVk5Z0NFZGV2VVFoa0RqMXVhUWlBUTRPdXZ2d2FRT1hKODkrN2RPdHV6TGlvVUVSR0JNMmZPOEsrZG5Kenc4ODgvODhkcmlVUWlmUC85OXhnL2ZqeSsvZlpickZ1M1RtOEJqNmlvS0FRRUJNRFYxUlVjeDJIdTNMazRkdXdZV3JWcUJSY1hseHpMZmV2V0xieDY5UXFkT25YQzRjT0hFUjBkbmVPRm1DRkhqeDRGeTdLb1ZxMGFrcE9UczkzWHdzS0NuNmQvMWFwVnVIbnpwczcySzFldTZDeWVxLzFaK3ZuNXdkL2ZYMmZmNE9CZ2lFUWkvblhIamgzaDRlR0I4ZVBISXpnNEdQdjI3Y1BpeFl1eGUvZHVDQVFDbkRoeEFrZU9ISUZjTGtkR1JnWVVDZ1YvOFExazNyRFl0V3VYd2JVUGN1Sll4Z0gxZkd2anpObnpRZ2k0TmdDaWMzMlNZc3djT1NPRWNtWWNaWXlZQTJVc2U1UXpZZzZVTStNK1JjWkNRMFAxM3BzN2R5NkdEQmtDUHo4LzJOallZT2ZPblFhbjNURWs2eHBmdnI2K1dMRmlCWVJDSWRhdlg0K3FWYXZDMVZWM2lnYnRVOGtDZ1FBWEwxNUVWRlNVem5hNVhBNkJRSUN6WjgvcVBQV2RrNTQ5ZTBJcWxRSUFoZzRkaXFGRGh3TElIQ3kyYXRVcWJObXl4ZUFnSjYzRXhFVFkydHJ5cnp0MTZvUTZkZXFnVktsUytQMzMzN0YwNlZJRUJ3ZnIzQ1J3ZG5ZMitzVERva1dMZEY1cnArRzVjZU1HcEZJcGR1M2FaZkpueTB0YkxDdktXUGFvTGlQbVFEa3pqakpHektHb1pLeFFkdlNEZ1M4QU5LaGYxK2ppckxsUnQyNWR2UXM4QUtoWnN5WktseTZObWpWcnd0ZlhsMzlmZTRGbVNPUEdqVEZod2dUOC9QUFBtRHg1TXBZdFc2WnpzU1VRQ0RCNzltd3NXN1lNczJiTndxRkRoOUN4WTBmODhNTVBSa2R1WkhYNDhHRUFRTHQyN2ZEKy9YdEVSa1lpSUNBQVFxSHAvMVNwcWFrNGQrNGNOQm9OT25YcWxPUCtzMmJOUXR1MmJRRUFHemR1aEVhajRiZWRQMzhla3laTndyNTkrL2hITmJVM0JkemQzZlVXZjhvNlA2YVd0N2MzTm03Y0NKVktCWkZJaEtaTm0rTGh3NGR3ZG5hR2hZVUZMQzB0K1Q5bE1oa3NMQ3o0ci9uejUyUEZpaFh3OS9mUDlhT3pETU9nU2NNdmNlYnNlWUNCVDY0T0xnbk1uRE5TTWxIT3NrRVpJMlpBR2NzQjVZeVlBZVVzRzJiSVdGcGFHdExTMGt6YTc5V3JWd0FBbG1YeDVzMGIzYUl3ak41VW9Cekg2VTNCSUJRS29WS3BjUDc4ZVF3ZVBCZ1BIanhBUkVRRXhvMGJCNVpsK1VGRkFvRUFVNlpNd1pRcFUvaGpUNTgralFrVEptRENoQW41N3R4V3FWUTRjdVFJMXF4WkE1VktCUWNIQjF5L2ZoMHBLU2s2aXc0L2Z2d1lpeFl0d3BrelovRFRUeitoVFpzMkFBQWJHeHZZMk5qZ3hZc1hXTGR1SFlZTUdjS1A5dGNxVmFvVU9uYnNhUEQ3cjF5NU10dnl1Ym01NmJ5T2lJakF6ei8vak1qSVNKUXBVeVl2SDlrb3lsZ09xQzRqWmtBNXl3WmxqSmhCVWNsWVllem9GN0ljNHcwR3FGYkZLODhuZWZUb2tjNFVOQjkzbE1mSHgyUHMyTEVBZ0hmdjN1bHNWNmxVT3ZNUlZxMWFWV2Q3bno1OThNOC8vNkJLbFNwODU3MzI0blhvMEtGWXZudzVldlhxaGIvLy9odURCZzNDcUZHalRDcHpXbG9hRGh3NEFGZFhWOVNxVlF2cDZla0lEQXpFa1NOSDBMNTllNU0vKzc1OSs2QlFLRkM3ZG0wa0ppWml5WklsQnVjZ2k0cUtRbFJVbE01Rm5rZ2t3dG16WjdGMjdWcXNYTG1TLzl4aXNkamtCYVZPbmp3Skh4OGZuWTU1ZDNkMy91LzE2dFdEdTdzN29xT2owYmx6WnpnNE9PQ1BQLzVBWW1JaXVuYnRDbzFHZzBXTEZxRlZxMVlJRFEyRlVxbk0weUpZQU9CZG96b0FnT0dZR2dCWUFKcHNEeWc1ekpJelFnREttUkdVTVdJMmxER2pLR2ZFYkNobkJwa2xZMXUzYnNXYU5XdHkzRy9idG0wNlQxMS9qR1ZabmFlTWdjelI4bG1mSnRhNmVQRWlVbE5UMGJwMWE3eDgrUkxidDI5SDgrYk40ZVBqb3pOMXo4ZDI3TmdCS3lzcm81M25PVkVvRkxoKy9Uck9uRG1EWDMvOUZYSzVITDE3OThhQUFRTXdmLzU4UkVkSFkrTEVpVmkxYWhXZVAzK09EUnMySUNvcUNpNHVMcGc3ZHk3OC9QeDB6cWRTcVJBY0hBeFhWMWNNR2pRb1QyVXlsVktwaEZ3dTF4bjBaVTZVTWFPb0xpTm1Remt6aURKR3pLWW9aS3pRZGZTN1ZLbFNFUXhzckt3czRlemttT2Z6ckYyN0ZpZE9uREM2WGExV1E2bFVaanQ2WHlzNk9scXZvMW03ZU94ZmYvMkZWYXRXNGRTcFV3QXlwN09KaTR0RFRFd00rdlRwWTNJblA1QTVKVTVLU2dxR0RCa0NobUhRb0VFRHVMbTVZYzJhTmZEejh6T3ByQXFGQXR1MmJjTm5uMzJHME5CUWRPalFBYTlldmRLYllpY2xKUVhuenAxRG5UcDFVS05HRFoxdFNVbEpTRWhJME9uWTEyZzBVS2xVQUF4ZkZHY1ZGaFlHSHg4ZlRKOCtuWC92NU1tVGtFZ2srUExMTDhFd0RCNDhlSUJWcTFhaFdiTm1jSEJ3d0pVclY3Qjc5MjcwN2RzWEdvMEdPM2Z1aEllSGg4NGNsSGxSdHF3VExDMHNrSnFXWnV0YXNlcG5UKzdmdkp1dkV4WVQycHhaV2xqa0syZUVBSlF6UTh4Vmx4RUNVTWFNb1p3UmM2S2M2VE5YeGxxMGFLRTNlbHpyK1BIamlJbUpnVWFqZ1ZBb2hFUWlRV0JnSUdReW1kNitoa1pocHFhbTZrMmxDZ0JIamh4Qm5UcDE0T3pzREVkSFI5aloyZUhNbVRNNkhmMkdCa0pkdTNZTkdvMUdaLzIyN0hoNGVHRDc5dTM4NjBtVEp1SDgrZk53ZFhWRjM3NTk4ZlhYWDBPajBTQW9LQWlYTDEvRzRNR0RzV0hEQmd3YU5BZzNiOTZFU3FWQ3g0NGRFUndjckZjZWpVYURrSkFReE1iR1l0U29VZGkxYXhlZVBYdUdGeTllWU9IQ2hTYVZMeTgrMVdoWHlwaGgxQzRqNWtRNTAwZlhpOFNjaWtMR0NsMUh2NEFUZTRNQm5KMmNZR0Zoa2VmenpKbzFDN05telRLNmZjV0tGWWlJaU1EUm8wZHpOUzJPMXBNblR4QWVIbzRqUjQ1QUlwSEEwOU1UZCs3Y0FRRE1tREVEQVFFQmlJeU1ST3ZXcmZVNjBnMUpTa3JDdW5YcllHOXZqKzdkdXdQSUhMVXliTmhPam11VEFBQWdBRWxFUVZRdy9QREREMWk3ZHEzUitSeXpPbkRnQUY2L2ZvM0F3RUE0T2pxaVc3ZHVXTHg0TVJvMGFBQWJHeHQrdi9uejUrUGR1M2Y0N3J2djlNN3gvdjE3V0ZwYTZ2eGNzazRCZE9uU3BXekw4UGJ0V3pnNjZ2NEMzYlZyRis3Y3VjUGZmTkUrQVdIS3pZdjhrSW9sY0haeXhMMi9IMEFvRk5RQ1VPaENXQkMwT1N0VHhpRmZPU01Fb0p3WllxNjZqQkNBTW1ZTTVZeVlFK1ZNbjdreVZybHlaVlN1WEZudi9lam9hTVRFeENBb0tBaXpaODlHang0OWNPblNKUnc5ZWhSTGx5NDFxWjN3NXMwYjJOdmI2N3lYbkp5TUV5ZE9ZTnEwYVFBeTIxUU5HelpFVEV3TUFnTURvVlFxQWNEZ2t3Q2pSbzB5YVVUN2I3LzlodHUzYit0OTcrRGdZTHg1OHdaVnExWkZSa1lHRGh3NGdCVXJWc0RhMmhwcjFxeUJwYVVsOXV6WmcvajRlSVNFaE9EVXFWTzRjT0VDNUhLNXdSc1cyZ1Z4MTY1ZGkzTGx5c0hWMVJXZW5wNzhkbE1YNHpWRlJrWUdnUDlQMDJwdWxESERxRjFHeklseXBvK3VGNGs1RllXTUZiNk9mb2IxQVlCeVpaME5qdVRJclc3ZHV1R2ZmLzdSZTErcFZFS2owYUJwMDZaR2p3MEtDdUxucnRkNjlPZ1JObTdjaU9qb2FMQXNpMTY5ZW1IZ3dJR0lqbzdtTy9wTGxTcUZzTEF3REJnd0FDTkdqRUJvYUtqZVhQWlpxZFZxekpvMUMzSzVITjk5OTUzT1JhMi92ejkyN05pQkxWdTJ3TmZYRi9YcjF6ZDZubGV2WG1IbHlwWHc4dkxDVjE5OUJRQVlNV0lFenB3NWd3a1RKbUQ1OHVXUVNxWFlzR0VELzlob3BVcVY5TTd6OU9sVHZTY1l2dnZ1TzlqWjJRSElIUDFpYVdtSnhNUkV2SHIxaXI4aHdIRWN6cDQ5aTVTVUZIaDRlUERIcWxRcUpDUWs4S1A1dFdYVi9xdytKYkZFakhMbHl1TGUzdy9Bc2NJNkFIYm5lRkFKb00yWll4a0hzK1JNNjhtVEo3Q3pzelBZVUNsczd0NjlDNWxNWm5EOWp1eHdISWQzNzk1QklwRVkvZG1scHFaQ3BWTHBMS2lXR3c4ZlBvUkVJb0d6czNPdWpvdVBqNGRNSnVOenJWS3BrSkdSb1hOQm85Rm9JSmZMSVpGSURJNWt5d3ZLbVQ1ejEyWC90ZGV2WDhQZTNqNWZvL295TWpMQU1JekJqcFM4dUg3OU9qaU93eGRmZkpIdmM2blZhbHk3ZGcxMTZ0VEoxWEZ2M3J6QjNidDM4Y1VYWC9CMXRYYlJ4cXlmVTZGUWdPTTRzOTNNcG93WlZ0UnpWdHdVdFZ4OWpIS203MU5sVEtsVUlpd3NERHQzN3NTWU1XUFF1WE5ueko0OUcxWldWZ2dMQzhPUUlVUHd6VGZmSURRMFZHOU9lcTJLRlN2QzF0WVc5Ky9mNTYvbGF0ZXVEVmRYVndRSEIwT2hVR0Q3OXUzWXVIRWpQbno0Z0hmdjNrR2xVaUVwS1FrcWxRb013eGhjUDYxNzkrNlF5K1Y2SGZoYUhNZGg1Y3FWdUgzN05scTBhS0Uzc016SnlRbnA2ZWxZczJZTjl1N2RpOVRVVlBUcTFRdkRoZzNEelpzM01XalFJUDc2eTh2TEN6NCtQdWphdFN0bXpKaUJ1WFBuNmx5YnNTeUxkZXZXd2RiV0ZvNk9qZ2JyNUxKbHkyTGt5SkVHeXpwLy9ueUQ3eHZ6L1BsekNBUUNXRnRiNStvNFUxSEdEQ3RwN2JLVWxCU28xZW84dDVQK2E5UXVLL3FLK3ZYaWxTdFhJSmZMMGJoeDQ0SXVDdStmZi81QlJrWUd5cGN2YjdaenFsUXEzTHg1RTQ2T2puQnlja0p5Y2pKc2JHeE1XdXYwdjFRVU1sYTRmbUlBTk9DK0FJQ3l6azZ3a09YL1FqNDlQUjFObWpSQmVIZzR3c1BEOGQxMzMwRXVsK09ubjM3Q3hvMGJFUjRlRGk4dkwzaDdlL1A3TEZxMENISzVuSitxQmdEdTNidUhvS0FnZE8zYUZZY09IVUtIRGgwUUdSbUpTWk1tNlMwS0JXUSt4cmxtelJwWVdWbGgwcVJKV0xod0lSUUtoY0V5TGxteUJCY3ZYb1N2cnk4NmQrNnNzNDFsV2Z6NDQ0OWdXUlpUcDA3bGJ5WVlFaG9haWc4ZlB1Qzc3NzdqdzJCdGJZMEZDeGJnenAwN0dENThPQll2WG93VksxYWdSNDhlNk5Pbmo4SHpQSHo0RUUrZlB0VlpXTGRKa3labzA2WU4yclJwQTRaaDhOVlhYK0hpeFl0bzA2WU5XclpzaVpZdFc4TFB6dzh6WnN5QWk0dUx6aStoVzdkdVFTNlhvMjdkdXZ4N2QrL2VoYTJ0cmM1Q1ZNYkV4OGZqNE1HRE92OGVwaEtMeFNqcjdBUUFZTURWeXZVSmlpbHR6aHpMbERGTHpvRE1YOHlUSmszQzBLRkR3WEdjV2M1cHpJNGRPekI2OUdpZGRUaHk0KzNidHdnSUNNQ01HVE55WGRaTm16YWhaY3VXU0V4TU5MZzlOVFVWSFR0MlJFaElTSjdLbHBLU2d2NzkrMlBxMUttNS9qOC9jK1pNckYrL25uOGRHUm1KeG8wYjY1em54bzBiYU55NE1hNWV2WnFuOGhsQ09kTm56cnBNTHBmajVjdVhTRXBLd3RPblQvSG8wU1A4L2ZmZnVIUG5EbTdjdUlFLy8vd1RseTlmUmt4TURJNGZQNDVEaHc1aDc5NjkyTHg1TTFhc1dJRzllL2Zxbk8vTm16ZDQ5ZXFWM2xkNmVucG0yVFVhOU9uVEIwRkJRWGt1OC9Qbno5R2dRUVBNbkRrelg1OWRTeTZYWTlLa1NaZzhlYkxlNG94NXNYNzllZ3dmUGh3eE1URzVPdTZQUC83QXQ5OStpNlNrSlA2OURoMDY2TTA5UFhIaVJIejc3YmY1THFjV1pjd3djMTh6YXMyYk53KzFhOWZHK2ZQbnpYYk9ndmdlK1hYeTVFblVybDNiNUNsQ2lscXVQa1k1MC9jcE1uYjE2bFgwN2RzWGUvZnV4Y3laTXpGZ3dBQ2Q3V1hMbHNXV0xWdGdaV1dGQVFNR1lQYnMyWGo2OUtuZWViWnUzWXJHalJ2ait2WHJpSTJOeFlZTkd6Qno1a3o0Ky90REtwV2lRb1VLY0hGeFFiMTY5ZENqUncrTUhqMGFBSERod2dVb2xVcWpvOWFYTFZ1R2R1M2FJVFEwRkE4ZVBORFpscEdSZ2VEZ1lHellzQUg5Ky9mSC9Qbno5VzQ4elpneEExMjdkc1crZmZ2UXVYTm5SRWRIWThTSUVYdythdGV1amZEd2NBQ1o3U0VYRnhkTW16WU5KMDZjd0k4Ly9xZzNDdC9UMHhOT1RrNThKNzljTGtkY1hCeFNVbElBQUxhMnRtamJ0cTNCcjl6Y0ZGT3BWSWlKaVlGYXJjYnc0Y054NGNJRms0ODFGV1hNc0pMV0x0dTJiUnZhdG0zTEQveTdjK2NPWW1KaXN2MjZmLysrU2VkV3FWVDQ4T0dEU1YrbW9IWlo4ZkNwcmhmekt6VTFGVU9HREVGVVZGUzIrNjFkdXhiVHBrM0R3NGNQVFQ3MzI3ZHZjZUhDQlVSRVJBQUF6cDA3aDVNblQyYjdaV3JPUG56NGdHN2R1bUhldkhrbWw4Y1VDb1VDQXdZTXdQNzkrd0VBZ1lHQkdEUm9FTzdkdTJmVzc1TmZSU0ZqaFcxRVA4TXdqQXNBT0RtV01kdUluZEtsUyt0Tm4rUGw1Y1hQRldsdGJRMExDd3QrbjQ5LzhXczBHb3dmUHg1UG56NUY4K2JOTVhyMGFKMFI2OFo0ZW5waTgrYk5DQXdNeE02ZE8zSHExQ2w4Ly8zM2FOU29FYi9QNnRXcnNXUEhEamc2T3VLbm4zNHllcDZKRXlkaTNyeDVHRFpzR0pZc1dZS2FOV3ZxN0xOcjF5N0V4TVNnZCsvZThQSFJYZnk1U3BVcW1EcDFLb0tEZzVHUWtJQWFOV3J3YXd4OExDTWpBNG1KaWJDM3Q4Zk1tVE1SRUJCZ2NMOHhZOGFnVFpzMmVQNzh1Yzc3VmxaVytQenp6M1V1bnJVVmwzYUVsMUtweEprelorRHQ3VzN3M0IrN2QrOGVaczJhQlQ4L3YxeFBzeVFXaWJMT3c1YnpQMW9oVmFOR2pZb2N4MWtsSkNSY044UHArSnc1T0pRMlc4NldMbDJLdTNmdll2NzgrV0FZQmpFeE1maisrKzl6UEs1SGp4NElEQXprNytCbVJ5Z1VvbXJWcXRpM2J4OGtFa21lUjRMWTJkbWhkKy9lMkxScEU2S2lvblNtcHNyT3JWdTNFQjRlamtxVktrR2hVT2gxME5TcVZRczdkdXhBY25JeVB2LzhjNE1kT043ZTNwREpaRVl2RmtVaUVRSUNBckJwMHliY3VIRURWYXBVTVZvZVV4ZkkvdFNLUzg1cTFxelpWcVBSbkw1Ky9YcHFQazlsMXJvc0xpNHVUNTFiWXJFWU1wa01ucDZlL0pSd1FHWUhtcUhIK1VlT0hJa2hRNFlnTmpZV3IxNjlRb3NXTGZKYzVnTUhEb0RqT0hUcDBpWFA1OGhLS3BWaXhvd1pHRGR1SEU2ZlBvMnZ2LzQ2eDJNeU1qS01ObTY3ZHUyS1gzNzVCYi8rK3F2T1RlaVBDUVNDUEUzdloyN0ZKV09mcWk0ejV6VWp5VjV4eXRYSGlrdk9DbXRkOXVlZmYyTHo1czA0YytZTUtsYXNpRTJiTmhrZHJWKzZkR21zV2JNR0d6WnN3T2JObTNIZ3dBSFVyVnNYelpzM1IrdldyZmtSNTN2MzdvVkdvMEhyMXEyeFlzVUtDSVZDOU8vZjMrak5xZEtsUzhQWDF4ZDc5dXd4K3JSWno1NDlrWmFXaG9NSEQyTC8vdjFvM3J3NUFnSUM0Tzd1am9rVEorTDY5ZXNJRGc0MldnLzE3OThmN2RxMVErM2F0Y0Z4SEk0ZlA0NDFhOWJnK2ZQbkdEOStQSHIxNnNWMzBtdi83Tml4STVLU2tyQjY5V3JjdkhrVEV5ZE9STU9HRGFGUUtIRDM3bDNjdW5VTE4yL2VSR0ppSXU3ZHV3ZTFXcDFqeDFCMkJnMGFwSE5ka0pHUmdYbno1dUhKa3lkbzM3NDlZbU5qTVhyMGFGU3JWZzJEQnc5RzA2Wk5jZno0OFh6bnRyaGtqTnBsbWZMU0xrdFBUOGVlUFh2UXRHbFRPRGc0QUFDMmI5K09RNGNPWlh0Yzc5NjlNV25TSkFDWlQzaCtmQk5PV3g2WlRNYnZsNU5MbHk1QktCUkNyVlpUdTZ3UUtxeDFtVG1KUkNMWTI5c2pKQ1FFZi8vOU44YU9IV3Z3eWEyWk0yZWlaOCtlT0gzNk5QcjM3Mi93WEFjUEhzU0ZDeGY0Z1dIYUcybTJ0clpvM2JvMWZ2amhCM3o0OE1Ib2t5TktwUklCQVFFWU8zWnNqdVcydHJaR3AwNmRzSHYzYmlRa0pLQjY5ZXE1K05UR2FmOXR0TlBuaFlTRVlOcTBhZWpUcHcrbVRadG1jcC9OcDFZVU1sYW9ycktkbkx3dEdJNFRDb1Naand4K3FvV0Fjdkp4QTBZN210N0N3c0xvbEFGdjM3NEZvTCtvazdPek03WnUzWXJWcTFkajE2NWQvR09nQ29VQzgrZlBSMlJrSkVxVktvVmx5NVlaZlVRVXlLeDAvL25uSDJ6WnNnWERoZzNEOE9IRDBiOS9mNGhFSWh3OWVoUUxGeTVFdFdyVkVCZ1lxSE5jZkh3ODl1elpnNk5IajhMQndRR1ZLMWZHaFFzWDBLVkxGd1FFQktCRGh3NDZuZkt4c2JGUUtCUll1blFwNXM2ZGk4V0xGeHN0azZlbnA4NGNrY2FjUG4wYWRuWjJxRml4SWdCZ3pabzFlUDM2TlRwMjdHaHdmKzIvdS9iZjRlWExsN0N4c2NuVFkxWU13OERheWdwQ29SQXFsVXJvNnVvcWUvTGtTWHF1VDFUQUJBSkJZNVpsTi9uNCtDUnFOSnFsQW9IZzk5VFUxT2UzYjk5T1JTNVgrWFoxZFpWcWMyWnJZNTZjUlVkSFkvdjI3ZWpXclJ0YXRtd0pBSEIzZDhmQWdRTnpQRlpiTVNRbkordU42dnFZcmEwdFFrSkM4T0RCZzJ6WDREREZ3SUVERVJzYm0yM3VzbnIyN0JrbVQ1NE1vVkNJZCsvZVlkcTBhWG9YQ2tGQlFkaXdZUU9zcmEyeFo4OGVLQlFLdlgyV0xWdUdDeGN1SUN3c0xNZnZPV2pRb0d5My8vcnJyM0J5Y2pLcC9KOVNjY2taeTdMUkxNc20xYXhaYzZOYXJkNm5WQ29mM0xwMTZ4MkFYQTNoTVhkZFZyMTZkY3llUFJzaWtRaENvUkFpa1lqL1NreE1oS09qSXp3OVBTRVdpeUdWU2lHUlNDQ1JTS0RSYUxCOSszWjA3ZHBWNzV4ZHUzYlZlZklxNnhNb3g0NGRnMUFvaEtXbHBkRVJSdFdyVjRkVUtrVjhmTHpCZFZzaUlpSWdFb2tRR3h1TDJOaFlvNS9OeHNZR1BYcjBBQUJzM3J4WmJ3U3ZJUXNYTGpUYWlTT1JTUGkxWUpvM2I1N2ovTVRIamgzRHNXUEhqRzd2MUtrVGZ2enh4eHpMOUtrVmw0eVpzeTRyTE5lTUpVMXh5dFhIaWt2T0NtTmR0bjM3ZGl4YXRBZ3ltUXpEaGczRHdJRURjNXdIWGlLUllPVElrV2pmdmowMmJOaUFvMGVQNHZIangyalRwZzJBekZIQWE5YXNRZGV1WFRGdTNEaWtwNmNqTEN3TUZoWVc2TmF0bThGemFxZGtqWXVMTXpvTmg0ZUhCMEpDUWpCeTVFaitKc1BKa3lkaGFXa0pwVktKWmN1V29WNjlla2JMWGJGaVJWaGJXMlBYcmwzWXMyY1BuajU5aWpadDJtRGx5cFg4TmR1dFc3Y0FRT2NhZE5pd1lYQjJkc2E4ZWZNd2R1eFlqQmd4QWxXcVZNRzRjZVBBTUF3cVZxeUk2dFdybzN2MzdxaFdyUnJLbGkyYjdjOHZPL2IyOXJDM3Q0ZENvY0N4WThld2R1MWFQSDM2RkowNmRjSVBQL3dBdFZxTmlJZ0lyRisvSGhNblR1VEw0ZXZybStmdkNSU2ZqRkc3TEZOZTJtVzdkdTFDYW1xcXpnQ1dxVk9uR3UyY1g3aHdJYUtqbzNXbVd6NTI3QmcvNGxjdWwwTWtFa0VnRU1EQ3dvSmZsMlBKa2lYOHpBSGp4bzFEcTFhdDBLNWRPd0JBVEV3TU5tL2V6Sjl2Ky9idDFDNHJoQXBqWFdadVlyRVljK2ZPeGR5NWM3Rmx5eFpJcFZMY3ZIa1RWNjVjMGR0WHBWSmg5ZXJWV0wxNnRkNjJzTEF3S0pWS3ZIcjFDdVhMbDhlZE8zZlFzV05IREI4K1hLZXU2OWV2bjlHTy9JOEhlRVZFUk9Ebm4zODJXblp0Wi96Z3dZT3p2UWtjSFIxdDhuVGQyb0VnMmh0dkhoNGVmUHN3di9XUE9SV0ZqQldxam42QnJWekdNUllDaG1FTDVJNW9SRVFFWHJ4NHdkOGh6am8vNFpkZmZxbXo3NU1uVDdCcTFTclkydHBDb1ZEZ3lKRWprRXFsZW92UUFwa0JIak5tRFByMTY0ZFNwVXJoeG8wYitQSEhIL0hnd1FPVUxWc1dZV0ZoK095enozSXNYMkJnSUdReUdWYXZYbzJWSzFmaTBLRkRXTDU4T2FaUG53NFhGeGNzV3JRSUxNdmkrdlhyaUltSndXKy8vWWJIangvRHhzYUduK3ZTMHRJU3NiR3hXTHg0TVg3NjZTZUVoWVdoZHUzYXFGKy9QaG8zYm93OWUvYkF4c1lHdFdyVndvb1ZLekJseWhURXg4ZGo5T2pSYU5DZ0FjcVZLMmR3M2thTzQ2QlNxYUJXcTZGV3F5RVFDTkM5ZTNja0p5Y2pQajRlTFZ1MmhFS2h3TXFWSzdGdDJ6WTBhZExFNkdoUmdVQ0FVcVZLNGZqeDQ3QzF0Y1hodzRkTit2a1lJNVpJSUdCWnFEaU9aVms3S1ZDNFFwZ2JETU5VRXdnRTRSekh2Yld3c0xoVXMyYk5QeGlHdWFaUUtNNG1KaVltNVh3R2dHWHRwQnpEQ0JpR05jc2Q3Wk1uVHlJa0pBUStQajQ2aXp1WEwxOGVRNFlNTWZrOGRuWjJPSGp3b001N1k4YU13ZWVmZjQ0UkkwYjhXM1lXa3lkUGhrZ2tna0toTURxYXljL1BEL0h4OFpnd1lVS08zemU3MFMwTkd6YkUvUG56Y2ZmdVhZd2VQWnJ2d0gveDRnWEdqQm1Eb0tBZ05HN2NHTy9ldmNPbFM1Y1FFeE1EWjJkbmJONjhHVHQyN01DUkkwZXdZc1VLdUxpNDZKeFgremowekprekRWYU14NDhmeDRrVEo0dys1Uk1iRzR0OSsvWUJ5RnhUUTl1aGtweWNqTC8vL2hzYk4yNUV1WExsY3Z6c1dna0pDWGo4K0RHL3RrZGVGS09jT2JNc081VmhtSWxDb1REZXg4Zm5ITWR4Q1N6TG52M2pqejl1QWNqeCtXZHoxMldXbHBaSVQwL0gxYXRYRVJRVXhGK2dLcFZLaElhR1FxMVdZK3ZXclhwVG9jMmFOUXRSVVZHd3RyYldHMW4vMldlZjRjc3Z2NFJTcVlSTUp1UExtWktTZ3Q5Kyt3MHFsWXFmNXNDUS9mdjN3OTNkSFFrSkNkaTRjYVBPTnBWS0JaVktCYkZZckxmdFkyNXVibnhIdjFLcGhGd3V4K2pSby9NMFQybE1UQXppNCtOMTNtdlNwQW44L2YwTjdqOXQyalMwYU5FQ2ZuNStCcmRubmRzNE9qb2FMMTY4NEI4ZGpZaUlnSjJkbmQ0NlBzWm9OQnFzWDc4ZVBYdjJoSTJOalVuSGZLd1laY3dzZFZsQlh6T1daTVVwVng4clJqa3JWSFZaejU0OW9WYXIwYUZEQjM3TkwxTzV1YmxoK3ZUcEdEZHVIRkpTVW1CbFpZVmJ0MjVoOU9qUmNITno0K3VxeVpNbkl5a3BDZlBtelVPZE9uWDRwNjlYcmx3Skt5c3JmcDd5UzVjdUlUWTJOc2RPTzJkbloweVpNZ1ZEaHc3RnBrMmI4TXN2dnlBakl3UExseTlIZW5vNm1qWnRhckREYVBiczJZaUlpSUJNSm9PL3Z6K1dMVnVHK1BoNFJFWkd3c0xDQW1scGFmejIyclZyNnh6YnNXTkgxS3RYRDcvODhnc0NBZ0tnMFdpd2JOa3llSHQ3NjlUeDdkcTFRM0p5TXIvbVhIYUw4ZTdkdXhmNzkrL0hxbFdyNE8zdGpiZHYzK0tQUC83QW1UTm5jT2JNR2J4Ly94NmxTNWZHOU9uVCtVRllRcUVRUFhyMFFNZU9IYkZ6NTA2c1g3OGVJMGFNUUlNR0RSQVlHR2h3alRkVEZhT01VYnNzRisweUN3c0xmUGp3QVZ1MmJFR1hMbDNnNnVxSzlQUjB5R1F5U0tWU2c1OTk4K2JOT0hUb0VJWVBINjdUeVRkcDBpUk1talFKQ29VQ0RSbzB3TFJwMC9qL3V5ZFBuZ1FBMUtoUmcrOWNGQWdFY0haMjVtYzlNUFEwQUVEdHNrS3FVTlZsbndMTHNwZzJiUnJjM056UXFWTW54TVhGNmN3QXNuMzdkcFFyVnc3Tm1qVXplcFBDM2QwZGRlclU0ZHQ3Rnk1Y2dJdUxTNjdYbGNoSzJ5NGJOV3BVcnV0dDRQOVRCV1UxYjk2OEhKOUdVNmxVMkw1OU8zYnYxcDMyZnNlT0hRQXlwOEFxVTZaTXJzdGpib1U5WTRXcW94OXFzWXdSY0VLV1pTR1ZaRC9LNDFONC92dzVJaU1qd2JJcy9QejhqRjQwQVpraklYNy8vWGNvbFVvQW1mTkpqaHMzTHR1N1dkcktKaU1qQTArZVBFR2pSbzB3WThhTVhBVm4yTEJocUZxMUttYlBubzJBZ0FDNHVMaGd3b1FKYU5Tb0VjcVVLWU1KRXliZzlPblRBSUNxVmFzaUtDZ0lYMzMxbGM1bytOcTFhMlByMXEwNGRlb1VkdS9lalRObnp1REtsU3VvV2JNbTdPM3QwYmx6WjdBc0N5Y25KNnhidHc2blRwM0M0Y09IRVJNVGd4Y3ZYaUFqSXlQSGNqWnYzaHpkdTNmSDdkdTNJUktKVUx0MmJlemR1eGZidG0xRHExYXRNR1BHakd5UEh6bHlKSll1WFlxcFU2ZkN6czVPNTBJbHR5UmlNVmlCQUJ3WWxwTmx5QUM4emZQSkNnR080OEF3akIwQWZ3Q3RBYnlUU3FVdmZIeDhMZ0xZZXUzYXRkK3pPNTZ4VkVrWnNKazVrK2F2c3R1L2Z6L216Sm1EU3BVcVljbVNKWkRMNVRoOCtEQzZkZXVXNjd2bEFvRkE3eUpJSkJMQjB0S1NmLy9BZ1FPNGNlTUd4R0t4M29qZXJDTTY2dGF0aTNMbHlobDl0QTBBenA4L2o0U0VCQVFFQkJpdDlOM2QzUUZrem1sZXZYcDFoSVNFd01yS0NpNHVMdWpXclJ2V3JsMkwrdlhyNC83OSt3Z0tDc0tFQ1JNd2F0UW8yTmpZWU1DQUFiaDQ4U0tpb3FLTUxwTG01K2RuOEhzL2VQQUFKMDZjNEVldGZVeWhVUEFYbE0rZVBjUFdyVnNCWkU0Nzl2NzllMnpkdWhXMWF0WEtkdkh1ck45cjdOaXhFSWxFYU55NHNVbnJaaGhTbkhMMmI4YkVBR3IvKzVYR2NkeHpIeCtmMnhxTlpudHFhbXJVWDMvOTlkN29DVDVCWFdablo0Zkl5RWdJQkFKTW5Ub1ZRR1krNXMrZmozNzkraUU0T0JpTEZ5L21jN2QyN1ZwRVJVVmgrUERoUnFmUGlZeU14T0xGaTNYV1k5bTBhUk5TVWxLd2J0MDYvcEhxck02ZE80Y0ZDeGJ3SGZHOWUvZEc3OTY5ZGZhWk1HRUNMbHk0Z01PSEQrZHB3ZlUrZmZyazZVTDg5ZXZYZWgzOUZTcFVNSnFqYWRPbW9WS2xTa2EzTDEyNmxQLzc0Y09Ia1ppWXlOZjVCdzRjZ0VBZ01IblIwUVVMRm1EUG5qMlFTQ1RaL2w3S1RuSEtHSkQvdXF5Z3J4bExzdUtVcTQ4VnA1d1ZwcnBNTzZWT2Z0amEyc0xXMWhZY3gySG16Sm13dExURTBxVkwrWVV0QlFJQjVzeVpnN2k0T0owcFZpOWV2SWhidDI1QnJWWUR5SHlTckV1WExoZzhlTEJKMzlmZTNoNFRKa3hBLy83OXNYNzlldXpmdngrVEowL0c3dDI3VWFGQ0JiMzkyN1p0Q3g4Zkg3Um8wWUx2dlB6OTk5OTFubGh6ZDNmSDVNbVREYllCblp5Y01HclVLUDUxZ3dZTjlQWVpPblNvMGJYZmpDbFhyaHltVDUvT1Q1SENNQXhxMXF5SkRoMDZ3Ti9mMzJDOUs1VktNWERnUUxSdjN4NWhZV0U0ZlBndy92enpUeHc4ZURCUDlUdFF2RElHbUZTWG5VUTJvL3hMU3J2TXdzSUNLMWV1Qk11eUdERmlCTlJxTmZyMzc0L2F0V3NiSEhTMWNlTkdMRisrSE8zYnQ4ZlFvVU56K1pNQUxsKyt6TGRwVkNvVkhqMTZ4RStwYW13ZWNtcVhGVTZGcVM0ek41VktCWUZBQUlaaDBLOWZQd0RRZWVKNng0NGRlUFRvRVJvMWFxUXozVnBjWEJ5Y25KenkxWkZ2cWxhdFd2RlRudWRHY25LeVhrZS90dDRhUG55NDBlTTJiTmdBVjFkWHRHN2QydUQyd3JLNGVHSFBXS0hxNkdkRUFobkhRY0N5NXJ2YkZoMGRyZk82Um8wYWV0TUlaSDFVeTFpSDNNY3NMQ3h3OGVKRkFQd3ZINVBMNU9QamcxMjdkaG04T0RSRjQ4YU5FUlVWeFQveXFoME5DUURCd2NHb1ZxMGEvUHo4c2wxSGdHRVlORy9lSE0yYk44ZWpSNC93K3ZWcmVIbDVvWC8vL2pvVmlsQW9oSitmbjg3SUxPMm9mYlZhRFkxR0E0N2orQzh0N2I5ZnZYcjFjT0xFQ1dnMEduN1ZlVU9WM1BEaHczVUMzNjFiTjZPUDNlYVc1Tis3YlF6RENUaWwwQ0xuSXdxL0xEOXJGb0FkQUR1R1lid0FCTlNzV2ZNSnd6Q2JWQ3JWSG8xRzgxU2hVS1QrOWRkZi8yOE5hRVJTanNuTVdYNUdqcWpWYXF4YnR3NmVucDVZdm53NXJLeXMrRVozclZxMTh2VVVoaUhQbmozanA1SUtEQXhFcjE2OStHMlBIejlHNTg2ZHNXREJBcDNLTWJ0SzVNT0hEMGhJU01EQWdRTU5QcVdTVmIxNjliQm8wU0tkLzVQYXAxZzZkT2dBSUROVGl4Y3YxbmtVVktsVUlpa3BDUWNPSEFDUStlaW92NzgvYXRTb2dZQ0FBUDRwbUk5cE96M1MwdElNbHFkQ2hRb0lDQWlBcGFVbGZIMTkrYWxLdW5mdmprcVZLbUhPbkRrQWdGOSsrUVZBNWdMYjJvN1pyRGw5OE9BQlJvNGNDYkZZalBEdzhEeGZUQUxGSzJjTXczdzhoWnNGZ0FvTXcxUVFDQVQrMXRiV2IzeDhmQ0k1anR2QU1NeWRseTlmcG1SOVhPOVQxR1hObWpWRFlHQWcveWp5bURGakFHUk9FVEIrL0hqTW16Y1BseTVkUXYzNjliRjM3MTZFaDRmam0yKyt3YkJodzB6K0hpOWZ2c1NoUTRmUW9rVUxWS2hRQVJjdlhrVERoZzExOHFIdGxEQTI0djdWcTFjNGUvWXMyclJwayt0T2dEWnQyc0RMeXd2eDhmRkdGN3ZPanIrL3Y4Njg0UDM2OWNQbm4zOXVORWRBWnRZTWJXY1lCdDI3ZCtkdjlpMWZ2aHhBNXFpdUtWT21ZUFBtelRwMTdMdDM3L2dSWWgvUFVSc1dGb1k5ZS9hZ2YvLysrZXJvS2s0WjA4cFBYZllwY21aSWZIdzhWcTVjaVlTRUJEQU1BeDhmSDR3ZVBScVZLMWZXMi9meTVjdFl2MzQ5Ly8vWHg4Y0hFeWRPeEpRcFUzRDM3bDJjT25YS1lIMXorZkpsckZxMUNyZHYzNFpNSmtQejVzMHhZY0lFdmdOVFM2RlFZT3ZXcllpT2pzYXpaODlnYTJ1TEprMmE0TnR2djlXWkFrU3BWT0xvMGFPSWlvckN3NGNQa1p5Y2pMSmx5NkpyMTY3bzI3ZXYzalZyV2xvYTFxOWZqMlBIanVIRml4ZHdjbkpDdDI3ZEREYnNpbHV1UGxhY2NsWVk2N0xzR0pxcXdCQ0dZZkR6eno5RExCYWpkT25TT3Rzc0xDejBuc0xlc21VTGdNemZOMnExT3MvenpEczRPR0RLbENrWU1HQUFidHk0WWJRZDUrUGpvN2RlMm9BQkF6Qmd3QUNvVkNxd0xBdVdaZk5VQnEzT25Udm42Ymh2dnZrR0VvbUU3M1EwdFo0dVU2WU1Ra05EMGIxN2Q3eCsvVHJQbmZ4QThjcVlWbloxbVkrUHoxTUFHMHQ2dSt6R2pSdjQ1WmRmRUJRVUJGdGJXMFJFUk9EKy9mdjg5YXlXUXFGQWFHZ29mdjMxVnpnNE9HRENoQWw1bW1vbDYvUndTcVVTUjQ0YzRVZmFhNmNjMGFKMldlRlcxT3F5M0FnSkNjR2JOMjh3YytaTXZmcnM0TUdEV0xSb0VicDM3NjZ6dnFaY0xzZVVLVk5nWjJlSERSczI4QU42cjF5NXdrK3RtSkdSZ1ljUEh5SW1KZ1lBK0NkaVRwOCtqWC8rK2NkZ1dWSlRkWmRDOFBMeVF0KytmWFBzSnpHbWV2WHE2TnUzcjk3dnRad0daeHc0Y0FDdXJxNW12YmI3RkFwN3hncFZSejgwS2hrRUlnSExNb1V1aE5uSlMrV1QxMDUrTFdQeld0cmIyK2Zxc1R3Z2MxU0p0dEZWdm56NUhQY1hDQVM1bWxZaDY5TUVwdHpKTmplSlJBeFd3QUljdzFvSzJjOTlmSHpLTVF6RGFUUWFEY013R29aaE9MVmFyV0VZaG1OWlZxTlNxVGlXWlRVTXczQXFsVXJEc3F5R1pWbE9wVkx4KzdBc3l5bVZTZzNETUp4QUlOQW9GQXBPS0JScUdJYmhNakl5TkF6RGNFS2hVQ01RQ0xqMDlIU05TQ1RTQ0FRQ0xpVWxSU01RQ0RpSlJLSVJpVVRjNjlldk5VS2hrTE8xdGRYRXhzWnFBT2hmWFh3azYvKzNySldlOXU4c3k3b0NDQllLaFJNQUpJakY0dXMrUGo0eEFLNWV1M1l0RVJxTkZFS2hnR1VaU1BPUk00RkFnSmt6WjZKcTFaTXNTVVVBQUNBQVNVUkJWS3F3c0xEQXpaczNzV2ZQSG5UcjFnMnVycTVJVGs0MitWeGlzUmdXRmhaNDh1UUpoZzhmamlWTGx1aDFva1JFUkVDdFZzUFoyUm0zYjkvVzJmYm8wU01BeU5QZFpsTzlmUGtTM3Q3ZWVYcU1NalUxRmJObnowWjZldVkxaDdZUk9HalFJTVRGeFJrOUx1dE5pNndtVDU1czBrSTVXbGx2Qm1ybjlidDE2eGEvenNEcTFhdmg2dXBxOHZrTTRYT21BV3NwRk5UMDhmRXBaMHJHL24zTlowbXBWSExhOS85OXJXRlpsbU1ZaHRQKy9kL01hVmlXNVVRaWtTWTFOWlVUaVVRYWxtVzUxTlJVRGN1eW5GZ3Mxc2hrTXMzejU4ODVxVlNxRVl2RlhHSmlvZ1ltenV0b0tHZmFQeG1Hc1Fjd0NFQS9BSCtWS1ZNbXpzSEI0U3pETUpldVhidDI5VlBWWmYzNjljUHQyN2NoRUFoMGJqQXpESU01YythZ2Z2MzZlUC8rUGNMRHc5RzVjMmVUcHE3SzZzR0RCN0MwdE1Td1ljTnc5dXhaVEo4K0hRY09ITkM1d05NMmdJUkNJVTZmUHMzUE02eWxIVFdaa1pGaGNBNUpZd0lDQXVEbTVnWTNOemVzWGJzV08zZnUxTm1la3BJQ3RWb05hMnRyb3gwa25UcDEwbG5ZY2NTSUViaDA2WkxSSEFHWkk4WU1UUzlrYTJ2TE45Uk1zVy9mUG40MGwzWVJlNDFHZzlEUVVPemZ2eCtEQncvTzA0TEtXVkZkOW5GZDl1bXZHYTlkdTRZdFc3YWdldlhxYU42OE9XN2R1b1d6WjgvaWp6Lyt3TWFORzNXbXI0aU9qc2IwNmRNaEVBajREclEvLy93VHc0WU55L2FhNmZ6NTg0aUlpRUNkT25YUXBFa1RuRDkvSHZ2MzcwZEtTZ3JtenAzTDc1ZVJrWUZSbzBiaDJyVnI4UFQwUkpjdVhmRGd3UVBzMzc4ZlY2OWV4Ylp0Mi9oT2dSTW5UbUQ2OU9udzh2SkNzMmJOb05Gb2NPTEVDU3hac2dScXRWcG4zdVgwOUhRTUd6WU1OMi9laEl1TEM5cTJiWXZYcjE5anhZb1ZCdGRoS202NStoalZaWisrTGpPSHZNeFB6ekNNV1JhQmRuSnl5dk04M0FXOUNMV25weWMvaDNsZUdGdXJMamRLV2wzMjd5S2dKYjVkTm12V0xGaFlXQ0FqSXdNN2R1ekE1czJiMGI1OWV6UnAwb1RmNS9UcDAxaTRjQ0dlUFh1R3BrMmI0c3FWSytqY3VUTUdEQmlBbmoxNzV1cEd5SkVqUi9nYlVpMWF0RUNmUG4zNFBwTDkrL2NqTkRTVTM1ZmFaVlNYRlJSZlgxL01tVE1IZmZyMHdZSUZDK0R0N1EyTzQ3QjE2MWFFaFlWaHdJQUJlamZEaEVJaHZ2LytlMHljT0JFelpzekF2SG56QUFBLy8vd3pIajkrREk3aitQVlh0TmRjMm11cDNLaFpzeVpxMXF5Skd6ZHU4T3RiNU1hbVRac3dmdno0WEI5bmFXbkpMMVN2ZGZ2MmJaUXRXOVpzMHpTYVE5YTZqSUdnOEt6dy9LOUMxZEV2MGdoa1lEa2hXMGpuenlKRlUrYmROZ0U0QnF4VUpoek1NRXdkQUdBWWhnUEFjUndIbG1XMVYyYWNVQ2pNK25mZzM3bmZoRUloOSs4eEFNQ0pSQ0pvajVkSUpKeDJQNWxNeHUrVDVUVUhBTmJXMXB6MmUzTWNCM3Q3ZTc0TVBqNCsvSDVaS0pGWkFScWNpTXpRVGFZc2xaNEZnTG9jeC9reUROT1Q0N2hYUGo0KzhYS2wrbkthVWlOa3pUQVhwSFp1MGZUMGRFeWJOZzIydHJiNDl0dHZFUmtacVRNUGIwN2F0MitQa0pBUXFGUXFKQ1VsOFNNbkFPREZpeGU0ZXZVcTZ0U3BBeTh2TDF5NWNrWHZxWnpidDI5REtCVG1hdjdEdkNoZnZqeGF0R2loTnhMRUdJWmhJQmFMa1p5Y2pObXpaeHZjcDFhdFducUxZLzM2NjY4NGZQZ3dsaTFicHJkL2JpNGt0VmF0V3NWM2p2NzcveFpMbHk2Rmw1Y1hsaTVkYW5DS2x0elM1Z3dzaEZJSkc4Z3d6R2NDZ1lENzkvOGo5MjlIRjhjd0RKK2Rmdy9sdDNFY3h3bUZRbTAyOGU5ci9oeFpqNU5LcFh4ZXJLeXMrSDMrSGZYSmFUUG02T2pJZng5REdXTVlSZ01nZytNNDQ0OVZmN1JBZUphTWlRQlVCVkNWWVpqT0FGNzYrUGc4VUtrMEZ6NG8xZUpQVVpkbGJaaG96WjA3RjBPR0RJR2ZueDlzYkd5d2MrZE9rLzlOcy80TzhmWDF4WW9WLzJ2dnpzT2lxdjQvZ0wvdkFDS0Npb3FKdTFnSVltYmlrcVptcnBtV1dlWlM3bHFhV3BaTDBVSVo1cFkvOS9VcmxvcExiaGxhcVZRbzdvSW9DaWk0c0trazRLNXNNekJ6Nys4UG5CdkR6TEREek1ENzlUdys2WjN0UUx3NTk1NTd6dWVzZ2JXMU5YNysrV2UwYk5sUzcwSkQrN1ZiV1ZuSnBhbHlVeXFWc0xLeXdzbVRKM0h5NU1sQ2YxMjVMK0ErL1BCRGVabDJkblkyMXExYmh5MWJ0aGc4MmRXS2lvclNtL0dibTdlM3Q5N0F6Q2VmZklMWFgzOWRyeDU0UUVCQWtkb081SlJxZU91dHR3RGsxSFZldUhBaElpTWpjZW5TSlhoNWVlbGMxQlVYK3pMZHZreVZyUWxMZjlxWGxkVTVvNStmSDM3ODhVZjA2TkVEUU00Z3MzYUc1SklsUzdCdTNUb0FPV1dqNXMrZkQxdGJXL2o2K3FKVnExWUFjcFprKy9qNDRPREJnMFkvWSsvZXZWaS9majFlZU9FRkFFQnNiQ3plZSs4OUJBWUc0dUhEaC9JcUdsOWZYMXk0Y0FGRGh3N0Y1NTkvTHY5TzM3aHhJOWFzV1FNL1B6KzUzRWU5ZXZYZzYrdXJVLzk3MUtoUmVQZmRkN0ZyMXk2ZGdmNzE2OWNqT2pvYXZYdjN4cng1OCtTQnlLaW9xQUxMSlZTRVhPWEZ2cXg4K2pLcXZOaVhWYzdyc3VyVnF5TTVPUmxidG16QjNidDNVYmR1WFh6KytlZlFhRFE0ZGVvVWZ2bmxGNFNHaHNMVjFWWHV2eDQ5ZW9TZmYvNFo2OWF0dzQ0ZE8vREpKNStnZi8vK2lJK1BSMWhZbUR6NTVOeTVjOGpLeWtMdDJyVkx2TkVxcjh2WWw1V25nUU1Ib2xtelpwZytmVHE4dmIyeGQrOWVMRnUyREx0MjdZS1ZsUldPSERtQ2dJQUFLSlZLWkdWbFFhVlM2YXc2Q1F3TXhNNmRPekY4K0hEczNMa1R3SDgzc2o3ODhFT2RDY0JyMXF4QnJWcTFqSmI3aVk2T05saE9ya0dEQnZEeThpcnkxMlpvNzFJZ1o5V09kcVZkYnAwN2Q0YXJxeXRxMUtpaGMyTlNraVI4L2ZYWDhqNGdKVjBSVjFweTkyV3dVdGdWL0lyeVpWWUQvUm9GYkt3Z0tBUkJnSTExMFRmaUl6TEV4c2I2NlM4RVNRRUp0aEpnSitUUVBpWDNHWUVBQUpJazZSMFRkTThjL252eDArUGExenp0YklROER4ZjRPWUlnbE9wdkxlMk0zNmNOc0FQZ0FLQ21BckNETm1jMkpmOFZJRWtTZnZqaEI5eThlUk5UcGt4QjllclYwYWxUSi96d3d3OEduLy9MTDc4Z1BqNGUzM3p6alh3c3Yxa0xSNDhleGRHalJ3RUE0OGVQeHdzdnZJQzllL2NpS1NsSm50RVZGaGFHNTU5LzN1aEtsOUxnNys4UFcxdGJUSm8wS2QvWkhybloyTmdnT0RnWU5Xdld4TkdqUncyZXdEczVPZW5WWDlYV0dUZFVsN1dnRTlpMHREVDQrL3NqS3l0TG5rWHE2ZWtwRDk1bzM3dHo1ODVZdEdpUlhtbUk0cEp6SmtrS0NVSlZTWktNNVV3K2tPdm5YeTlQdVkvblBwWXJaenF2S2V6bkNFYStnY1c1TU1nOXExNlNwQ29BSEFSQmNOUUExUVJCVVNwOVdVWkdScjRsTW5JLzc5Njlld0J5Tm5WNjhPQ0J6dU9DSU9ndENaVWtTVyttc2JXMU5kUnFOVTZmUG8wSkV5WWdJU0VCdi8zMkd6Nzc3RE1vRkFyNTVOTEt5Z3BlWGw0NkozN0hqaDNEakJrek1HUEdESjBsM01XaFZxc1JFQkFBWDE5ZnFOVnFPRGs1SVNJaVF0NklVZXZXclZ0WXVuUXBqaDgvanZuejV4dXRuOXEyYlZ1RDVld2FOMjZzbDdQQ2xBMjZkT2tTOXU3ZEs4OHlkbloyMXFzcmJtdHJpd1VMRnFCNzkrNEZ2bDloc0MvVDdjdWVEcHFVNlRuandJRUQ1VUYrSUNkYjA2Wk5RMEJBQU02ZVBTdi9QQjQ4ZUJCS3BSTHZ2LysrUE1nUC9EZnI2cDkvL3RFWktNbHQ4T0RCOGlBL2tMTlI5a3N2dllUVHAwOGpOallXN2R1M2gxcXR4dTdkdTFHclZpM01tREZENXlKbjVNaVJXTGR1SFk0ZVBTb1A5TC80NG90Nm45T2tTUk80dUxnZ0ppWUc2ZW5wc0xlM2gxcXRocisvUDZwVXFZTFBQLzljWjdheGg0Y0gzbi8vZld6Y3VOSG85NmNpNUNvdjltVmwwNWNSYWJFdnE1elhaUnMyYkFBQW5EaHhBck5temNLOGVmTmdaMmVIY2VQRzRmTGx5L0R3OE1EQ2hRdlJxMWN2dVk5emRIVEV6Smt6TVh6NGNDeGR1aFRmZmZjZHJseTVBbGRYVjUxQjk4REFRQnc3ZGd4dWJtN3l2bEZIamh5UmEzbG5aMmNqSmlZR2YvMzFGNEQ4K3lOZWwra2VZMTlXOWw1NDRRVnMyclFKYXJVYU5qWTI2TjY5TzI3Y3VBRm5aMmRVcTFZTjl2YjI4bi90N094UXJWbzErYytpUll1d1pzMGE5T3ZYVDE3Qm9pMWRmdS9lUFp3NWN3YWRPM2ZHbDE5K2liTm56eGFxUGQ5Ly83M09TcHRhdFdySm0xMlhsRnF0aGxLcDFGdjFyVlFxVWJ0MmJiaTZ1cUp1M2JxSWpZMlZIenQxNmhRU0VoTHcwVWNmbWMwZ1A2RGJsd21BZWQxQmdwa045RXNRVkFJa2pTaEp5TW95ZkVGRVZGVHFiRFZFU1FRZ2lHa3FjWk85RFg2MHNySlNTSklrU0pLa3NMS3lFclIvVnlnVThuRkprZ1JGVG5vRlVSUzF6NU9QYTUrSG5FNUtBVUR2UFpEVHFlVitUTys5YzcySFRkNjJTNUprSlFpQ0ZZQVhBTHhoNEhHOXJ6ZFh4NmlVSkNsT2txUjRBSmMxR3MyMnlNakl5SVl0V3JXcG9yQWVJMG9Tc2xRbHo5bWFOV3ZrRXlkdG1hYW1UWnNhTFFNVkdCaUlXN2R1NmMzMk0yYmd3SUh5NEVXMWF0V2dVcWtnQ0FMKyt1c3ZqQjA3RmsrZVBNRzVjK2ZrZ1lHOGJkUHUwSjZYV3AyelVyQmZ2MzVHUHpzd01GRCttbkxQRnU3UW9RTjhmSHp5YmZmT25Udmw4aU9DSUJpdGI1ZVVsQ1IvLzdSaVltSUFRTzg0WVBqL2VYeDh2THhaZGx4Y0hFNmZQbzFKa3licDFHek9hOVNvVWFWMk1nbjhsek1KVUdlb3BKWFZiTVIvOCtaTUZFVUZBSjM4NU1xRVhpNXk1eVZ2dG5MblVSQUVnOC9Sdmw3N2ZrK3psUGNNUVJCRjBWb1FCSVVnQ0Y4Wit0cnl5Wmxha3FSRUFMR1NKRjBSUmZHM2lJaUlJNDFhdE9sb284Q2cwdWpMdG03ZHFyT0JuekhidG0zRHRtM2JqRDZ1VUNqMDZoOW5aMmZMTTRseUN3NE9SbnA2T3ZyMjdZdTdkKzlpKy9idDZOR2pCOXEyYmF0VHVpZXZYMzc1QlE0T0RzVStHVlNwVklpSWlNRHg0OGZsZ2RQMzNuc1BZOGVPeGFKRmkzRGd3QUhNbkRrVDY5YXRRMHBLQ2padTNJamZmLzhkRFJzMnhNS0ZDM1gya3NucjVNbVRla3ZMQWVoYytPVStsbGRtWmlaQ1FrTGtUUXhuejU0TlIwZkhmRXZsdWJ1N2wrcGdKUHN5M2I3c2FjN2VMOHR6UmtPYnd0cloyY0hWMVJYbno1L0h6WnMzNGVIaElWK281NzR3MHJLM3QwZWpSbzBRSHg5djhETnlEL0pyTld6WUVNQi85VkpqWTJPUm5wNk8yclZyRy94OVVLVktGZno3Nzc4Nng5TFMwaEFhR29xSWlBamN1blVMaVltSmNyMTdwVklKZTN0N3hNZkhJeTB0RFczYnRqVTRnekIzS1N4REtrS3U4bUpmVmpaOUdaRldVZnF5WFAyVXhmWmxnSnl6U245ZGR1dldMWGg3ZTJQS2xDbHlHU2h2YjI5SWtnUTNOemVqbjltd1lVTXNXYklFb2FHaGNIZDNSL1hxMVRGdzRFQ29WQ3E4L1BMTCtQTExMK1Z6VCszbW4wdVdMSkZmcjFRcUVSUVVKTmNyTjFTSFg0dlhaZXpMVEVGYlJodkkyUnV3U1pNbU9IRGdBQVlOR2dRbkp5ZUVoWVVoS2lvS2d3Y1BoaWlLV0xwMEtmcjA2WU81YytjaU96dGJIdVMvZmZzMm9xT2pVYjE2ZGZ6enp6L1l0MjhmMXExYmg4R0RCK3Vkbzg2ZlB4OGVIaDU2ZTc0WUt0dFlXakl5TXRDd1lVT2RGZUZ4Y1hFWU1tU0lQQ0d5WHIxNnVIZnZubnlkNnVmbmh4bzFhcFI0RWxscHk5MlhpWkN5VE4yZXZNeHFvQjhLTVJPQ2xVWVVSU2hWcW9LZlQxUUl5cWRMbkFRSm9pcEx1aHdiL2ZTSzNESUlBSVEyYmRxTXNiS3llZ01vOENRU2tpVGRCckJEa2lSL0FQOHFsY3BVcFZLWm5wQ1FvQVNBS29LVkVvS2dFVVVSbVU4M2JDbXVsU3RYd3MvUEQyM2J0c1dGQ3hkSzlGN0dWSzFhVldjQW9scTFhdkQwOU1SdnYvMkdVYU5HNGRDaFE4ak96alpZTzc5RGh3NUdsK2lkUEhrU2taR1JlUC85OTQwK3g5QWdLSkF6eUZuUXlWaGg2N0JHUlVWaHpwdzVPc2UwTnlIeUhnZjAvLzl2MjdaTjNneExFQVMwYnQwYTgrZlBSNE1HRGVSTm44cURuRE1vUktWS2N6SEdBblBtNmVrcG4xRG1sek5Ka2g0Qk9DQkowdmJzN094ckNvVWk5ZDY5ZTJtM2I5L09DVlFwOW1VOWUvWTB1dmRFWUdBZ1RwdzRBVkVVWVcxdERWdGJXM3o2NmFjNis2TGtibmRlMmxtOWVRVUVCS0I5Ky9ad2RuYkdNODg4ZzFxMWF1SDQ4ZU02QS8yR2FvNWZ1SEFCb2lpaVQ1OCtoZnJhbWpWcmh1M2J0OHYvbmpWckZrNmZQbzFHalJwaDVNaVJlUHZ0dHlHS0lyNzU1aHVjUFhzV0V5Wk13TWFOR3pGKy9IaEVSMGREclZaajRNQ0I4UGIyTG5EZkdHMkpsYnlPSHorTzA2ZFA2eHhUcTlWNjM1ZlhYbnNONmVucDh2Znh1KysrdzRBQkE4cTEzakw3TXQyK3JEek9HUTB0WVFZZy8vN1gvcTdXcnFBeFZyYzd2NThUUTV2dGFmc2tiWm00eDQ4ZkE4Z1pKTWx2aHIxV1VGQVFmSHg4a0pxYUNtZG5aN2k0dUtCTm16WklUVTFGY25LeS9MMS8rUEFoQUJoZHhtMnNEOVNxQ0xuS2kzMVoyZlJsUkZxVnNDOUxsaVJwZTJXL0xydDc5eTZtVEprQ0R3OFBkT3pZRVgvLy9UY1NFaExRdVhObkhEOStIT1BIankvd3MvZnUzVnZneHFET3pzNTQ0NDAzNE9YbEpmZlZlV3YwaDRXRllmLysvUVpuQi9PNnpDeFV1cjRzS0NnSXRyYTI2Tnk1TXdSQlFFSkNBdGF0VzRkWFgzMFZUazVPQ0EwTnhhNWR1ekJ5NUVpSW9vZ2RPM2FnV2JObWVQZmRkM1hlWjgrZVBYajU1WmNSR1JtSnQ5OStHNkdob1pnMWF4YTJiTmtpYjhpcnRYanhZalJxMU1qb1RiNGxTNVpnejU0OUpmN2FGaTFhSk45a3lNakkwTnZNWGJ1SG9UYXZUWm8wZ1NpS1NFeE14SlVyVnhBV0ZvYlBQdnVzMkpzQ2w1WGNmUm5VWW1iQnJ5aGY1alhRbnkxbVNsV3MxSklvUW1XbUlTVExvMVFxY3dhbkJFa1VGRkxCTlRETWk0U2N1blk2ZGVweW5UeUtBRElBUEJGRk1VUVFoQTBYTGx3NGxOOGJLck95bGJaVmJkV1NLTW83c3hkSFdsb2FkdTNhaGY3OSsyUENoQWtZUEhod3NkK3JxSVlPSFFvdkx5L3MyclVMVzdkdWhhZW5wOEh5QVIwN2RrVEhqaDBOdnNlalI0OFFHUm1KMGFOSEY3bmpPSFBtREY1OTlkVUNuMWZRSUFrQTlPclZDd3NXTE5BNXRuNzlldmo2K3VMVXFWTjZ6OC9iU2J1N3UrUGpqejlHNzk2OU1XUEdETlN2WDcvTTl5b3dwQ0xrVFA1SHJxV2ZUeWtsU1hxQ25Ca2lQejkrL1BqWHVMaTR4MGJmclJUN01sZFhWNzBOMElDY1paa25UcHpBTjk5OGczbno1bUhvMEtFSUNRbkJYMy85aFpVclZ4YXF6dXVEQncvMFpoYzlldlFJUjQ0Y2tUZnJVeWdVNk5LbEMwNmNPSUZQUC8xVUxqOWk2R2Q3NnRTcGhkcS80cDkvL3NIVnExZjFQdHZiMnhzUEhqeEF5NVl0a1pXVmhmMzc5MlBObWpXb1hyMDZmSDE5WVc5dmo5MjdkeU15TWhJK1BqNDRldlFvenB3NUk4OU96cy8yN2R2MWZrZTBhOWNPNDhlUHg2UkprM1NPLy9UVFQzb3JnWVlPSFlyV3JWc2pQVDBkMzM3N0xkcTBhVlB1ZzVFVklXT2wyWmVWeHpsalZwYmhDVHJKeWNrQS9yc1JvUDFaZVBMa2ljSG5hd2ZVaTB0Nzg2NUxseTVZdVhKbHZzOTk5T2dSdnZ2dU85aloyV0huenAwNnZ6L0dqUnNudHgzNEw4ZkdObW5NV3dJc3I0cVFxN3dxUXM3a2Y1aFJYMWJlMHRQVGtaYVdWdXhOYzh2U2pSczNZR3RyYS9RR216R1JrWkd3czdPVE53RlhxOVhJeXNyU21YZ2lQajIzdDdXMUxmQUd1S2xVaEl3VnNTLzdDNERSazZQS2NsMm0zV1QzOXUzYkdEbHlKQVJCUUwxNjlkQzVjMmQwNmRKRjUrWkJXRmdZQWdNRE1YWHFWSjN6dThKY3I3VnMyYkxBVmRlZW5wN3c5UFEwK0Jpdnk4eENwZXZMZHU3Y2lXdlhyc21iNTJyTHRoWmwzNDdFeEVUczJMRURTNVlzUVdSa0pLeXNyTEJnd1FLc1hMbFNiM0M5TVByMjdhdDNEYW90c1RoNThtUzVCdi9GaXhleGYvOStUSmt5QlhYcjZtOWZrbnVGUUhKeXNsNXBNTzNYcXMyNjl2bG56cHpCeG8wYjhleXp6OG9sdWN5SnVXZk12QWI2cmJJekJjazY1MjZiMGp4RGFFcmF1MXEydHJidzlQUXNWSjJ0Tm0zYTVMdE1yREpRS2xYUWFFUklrcUNCVmJiWjNXMHJxcWQzcmg4S2doQUM0SndvaWhleXM3TlBSMFZGSlJmNFlnQWFXQ2tGU1hvNmM2VDQzdzRIQndjc1dMQUFYYnQyMVNzWlVOWjY5T2dCVjFkWGVWbG0zaE95c3RheFkwZWp0UzYxSWlJaUVCRVJVZVp0YWQrK3ZjSHlFa1cxYWRNbXZQbm1tOFhlQUtvaTVleHB4cklBUkFJNExVbFNtQ0FJWnk5Y3VCQU4vWTNaOUpWaFg1YWRuWTBWSzFiSW01SU5HalFJOCtiTmc0T0RBMWFzV0lFUFB2Z0FJMGFNd055NWM0MlczV2pldkRscTFxeUp1TGc0K1dTclhidDJhTlNvRWJ5OXZhRlNxYkI5KzNaczJyUUpxYW1wZVB6NHNid2htMXF0aGlBSUJtZEJEUmt5Uks2eGFJZ2tTVmk3ZGkydVhyMktuajE3Nm1Xb1hyMTZ5TXpNaEsrdkwvYnMyWVAwOUhRTUh6NGNFeWRPUkhSME5NYVBIeThQWExpNXVhRnQyN1lZUEhnd3Z2LytleXhjdUxCTUJ6VSsvdmhqQURtcktJcnJ6Smt6MEdnMDZOcTFhN0ZlWDVFeUJwUzhMeXVQYzhibzZHaDA2OVpONTFoaVlpSmlZMlBoNk9nbzU2ZFpzMmJ5aG9UUFAvKzh6dk52M2JvbDc1OVJYTTJiTjRkQ29VQlVWQlJVS2xXK204bGR2bndaR1JrWkdEaHdvTTRGbWxxdGxrdjNhR2tIWXFLaW9wQ1ptYW0zR3VqY3VYTWxhbmRCekNGWGVWV2tuSmx6WDFiV2R1ellnWFhyMWlFa0pLUlViaDY5K2VhYjhzemNra2hMUzhQbzBhUFJ2SGx6Yk5pd29VaHRtek5uRHA1NzdqbjVuSGZmdm4xWXNHQ0J6dGQ0K2ZKbGpCMDdGbXZYcnNWTEw3MVVvcmFXbFlxVU1ZRFhaVURocnN2NjlPa0RGeGNYTkcvZUhDNHVMbWpTcElsT1g1WjNiNW5Bd0VBTUhEaXd5TmNsWjg2YzBibWhEZVRjdEkrT2pvYS92Ny9POFRadDJxQjU4K1pGZXYrQzhMcXM5Rlgwdmt5dFZ1UFNwVXZ5Ykg0QThubGpVUWJvbHl4WmdvWU5HK3JzSlZHM2JsMzg4TU1QT0gzNk5ENy8vSE9kNXl1VlN2ejU1NTg2SmFseXI3WnUzYm8xV3JkdXJmTWE3UVFRYlVraHJmMzc5Nk43OSs3eWpXaERzck96a1ppWXFIZStwcDBrbzcyUjE3eDVjemc2T21MRmloV1FKQW5MbHk4MytTUVFROHc5WStiMUhjdXd5WlNxQ3hwUk10OWxOZVZwelpvMWlJK1BSM0p5TW03ZHVvVzB0RFFBT1lPTTlldlh4Nnhacy9CMEozUzkxMHFTQkxWYWpWV3JWaG5jT0tZeTBkNXRFeUNKVDdScmd5eVVLSXBYQlVId0ZVVXhTS0ZRSkY2NGNPRWhBSFZSM3FPYWxLYVNCRWVOS0luSXpDeFp6Z3pWSXk0TFdWbFppSTJOUlZ4Y0hBWU1HQUFyS3l1ODlkWmJXTHg0TVo1NTVwbDg2enFXaGN6TVRMMEJrN3hxMUtpQnJsMjc0dHk1YzZoWHI1N1I4aXVIRHg5R2x5NWRkSTVwbDRqbVBRNmdVRE9talZHcFZBYVhQcWFscFdIMTZ0V3d0N2ZIMEtGRGkvWGVGU1Zua2lUZEVRVGhGMUVVZjVjazZicGFyYjRURlJWVnRMcDdaZFNYblR0M0R2LzNmLytIaElRRXpKa3pCd01HRE5CNXZINzkrdGl5WlF0bXpKaUJzV1BIWXVEQWdSZzdkcXhjNzF0cjY5YXRTRTlQaDQrUEQyclZxb1dOR3pmS3k1RURBd1BoNHVLQ2hnMGI0cGxubmtIdDJyVmhhMnVMNWN1WDQ4eVpNOGpPemphNjZmV3FWYXV3Yjk4K0RCZ3dBQ05IanRTWnpaV1ZsUVVmSHg4RUJBUmc5T2pSbURadG1sN2Y5ZjMzMytPUFAvNkFrNU1UQmcwYWhQZmZmeC8yOXZiWXNHRUQvUHo4MEsxYk4zejAwVWNZUG53NHJsKy9qdjc5KytQcnI3K0dqNDhQdnZ2dU8zejc3YmRHWjc2TUdESEM0UEdOR3pkaXk1WXRPc2NNbFJncENtTXo4azZmUG8yREJ3L2k4T0hEeFg3ZmlwQXhvSFQ2c3ZJNFo5eTJiUnRlZmZWVmVYWlJkblkyRmk5ZURGRVU4YzQ3NzhnL3czMzY5TUdlUFh2ZzUrZUhYcjE2eVRjQTB0TFNEQzcxTHlwN2UzdDA3OTRkUVVGQldMWnNtWHorcHhVZEhRMEhCd2MwYnR4WW5xV2ZleU16QUZpN2RxM2Vpb05hdFdxaGZmdjJPSGZ1SEpZdFd3WXZMeS81aGxsUVVCQU9IY3AvVVVWRnlKV2h6NmtJT1RQbnZxeTBoSVNFR0gwc01URVJBQkFhR21wMDg3NkdEUnZtdSttb2xsS3B4TzNidHdzOWVLZlJhT1R6dUx4c2JHd3dac3dZYk42OEdaY3ZYNGE3dTd2Ujk4bnZocDRscXlnWkEzaGRWcFRyc3Q2OWV4dmNTOG5ZZmxIRjhlREJBL2o3Kyt2TnZGY3FsVGg1OGlTQ2c0TjFqcytjT1ZOdm9KL1haZWFsTXZSbFY2NWNnVktwMUtsQ2NQMzZkZFNzV2ROZ2VjZThJaU1qRVJzYmk0aUlDSHo5OWRjR3h3WmJ0R2lodDlMRng4Y0hyVnExMGluL1U5QjVXbUJnSU9yWHIxL29HMUNyVjY5R3o1NDk0ZUhoZ1N0WHJrQ2owYUJWcTFZNnowbEpTUUh3MzAwTmhVSUJEdzhQbkQ1OUd0T21UWk1uMENpVlNuend3UWVZTVdPRzBSVTU1Y25jTTJaZUEvMTRuQ2xJZGRTaUtKVm82VnBGOGVqUkl5aVZTalJ0MmhUUjBkSHc4dkxDYTYrOWhwbzFhOHFid2l4YnRzemdRSDVNVEF5R0RSdFczazAyUzlyNldSQUU4WEdWS21hM3JLWXdGQXJGS1kxRzR4a2VIbDdpZ29zSjF0YVpMcEtrRmtVSlp2ZzdDUUFRSGg2TzgrZlA0KzdkdS9qamp6K3dkKzllYURRYVZLMWFGUU1HREVCSVNBaFdyVnFGV3JWcTRjNmRPL2prazArd2RPbFMxS2hSbzF6YWQvWHFWWGg3ZXhmcXVmZnYzOGV3WWNNd2E5WXNnNCs3dTd2cjFkYzdldlFvamgwN0JpOHZMNzNuRjNmUUtEdzhIRDQrUHZJR1dybmR1WE1IZ1BFNnpZVlJFWEltaXVMYldWbFpnVkZSVVdrbGU2ZlM3Y3N1WHJ3SVB6OC9IRDkrSE0yYk44Zm16WnVOenRhdlU2Y09mSDE5c1hIalJ2ajUrV0gvL3YzbzJMRWpldlRvZ2I1OSs4cXpKZmJzMlFOUkZORzNiMStzV2JNRzF0YldHRDE2TkJZdlhtejBmVHQwNklEZHUzY2J2U0FiTm13WU1qSXk4TWNmZjhEZjN4ODlldlRBbURGajBLUkpFOHljT1JNUkVSSHc5dmJHMjIrL2JmRDFvMGVQeG9BQkE5Q3VYVHRJa29UQXdFRDQrdm9pSlNVRjA2ZFB4L0RodytVYjN0ci9EaHc0RU1uSnlWaS9majJpbzZNeGMrWk1neGRpRXlaTTBEc3A5Zkh4UVpjdVhmVEtjQjAvZmh4aFlXRUcyNWdmcFZLSmRldld5VXRRODdwejUwNmx6MWhwOW1YbGNjN280ZUdCVWFOR29WT25UcWhkdXpaQ1EwT1JsSlNFbGkxYllzS0VDZkx6MnJWcmh3RURCdURBZ1FNWU5td1l1blhyQmtFUWNQNzhlYmk0dU9EWlo1OUZiR3lzd1l1dndwbzFheFlpSXlPeFo4OGVCQWNINDhVWFg0U3RyUzJ1WExtQ1M1Y3VZZjM2OVdqY3VERmF0MjROWjJkbmhJYUdZdXpZc1hCemMwTlVWQlJTVTFQaDd1Nk9LMWV1NkwzdnVISGpzSGZ2WHB3L2Z4NnRXclhDN2R1M0VSRVJnWGZmZlRmZitxd1ZJVmQ2bjFjQmNtYXVmVmxwbXpGamh0SEh0QU56eHM2OUFHRHMyTEg0OE1NUEMvd2NiZWt0YlptQ2dtemZ2aDByVnF3bzhIa0YxU1EvZVBDZ1daWWVLcW1La0RGZWx4WHZ1a3lTSk55NGNRTVJFUkdJakl4RWVIZzQzTnpjQ2x3bGJZejIrN1YvLzM1czJyUUpUNTQ4TVhqVE4yK04vdnp3dXN4OFZKYStUTHQ2VW5zek9UczdHOGVQSDhjTEw3eFFxTmZIeHNiaWh4OSt3S0pGaTlDclZ5K0R6M0Z5Y3RLNzBhYmRPOExRRFRoRGR1L2VqZWpvYUhrMVprRkVVY1Rtelp1UmtKQ0F4WXNYeTlsczA2YU4vSGRCRUxCcjF5NDRPenZMSzhKWHJWb2w3L09VdTdSa2ZIdzhvcU9qUzF3T3M3U1llOGJNYXFBL01URlIyY3k5amxvMDQvcFo1ZW1iYjc0QmtMUHNPeUFnQUs2dXJxaFpzNmFKVzJWWkpFbUNVcW1DS0lxUUpFbU5tQmlML01FS0N3dUxLYlUzaTRsUlNlNXQxR0lKYTBFVzE1TW5Ud3pPcnRxeFl3YzJiTmdBSUtlT281V1ZGWm8wSWIxV2JnQUFJQUJKUkVGVWFZSVdMVnJvL1BuMTExL3hmLy8zZjJqUW9BRTJiTmlBdzRjUFk5R2lSUmcxYWhUbXpwMHJMekVyNkhlSWRsUFJyS3lzZko5clpXV2x0MXlzWThlT2hicUlBNkEzNnpxMzZkT253OWJXVm05Mys2U2tKQnc3ZGd3REJ3N1VlMDNkdW5YaDR1Smk4UDN5emdyUmZsMExGaXpBdm4zNzBLcFZLM2syZHU3WlpuRnhjUUJnZE5WQlFTcEt6aTVldkxpdk5ONm5OUHV5N2R1M1krblNwYkN6czhQRWlSTXhidHc0b3pQcXRXeHRiVEY1OG1TODhjWWIyTGh4SS83NjZ5L2N1blVMcjczMkdnRGcyclZyOFBYMXhlREJnL0haWjU4aE16TVRLMWFzUUxWcTFmUXViclMwR3pXRmg0Y2J2ZkJvMXF3WmZIeDhNSG55WlBrbVExQlFFT3p0N1pHZG5ZMVZxMWJsVzBxZ2VmUG1xRjY5T25idTNJbmR1M2ZqMzMvL3hXdXZ2WWExYTlmS2d4M2FRY3JjNVlFbVRwd0laMmRuL1Bqamo1ZzJiUm8rK3VnamVmREd6YzBOcTFhdFF0dTJiZlhLa3ZqNCtNRE56VTB2WjU2ZW5raEtTakxZUmtNenIxUXFGUzVkdW9RaFE0YmcvdjM3bUQ1OXVsem1LTGU0dURnOCsreXpSci8rL0ZTVWpKVm1YMVllNTR5alI0L0dxNisraWgwN2RpQTRPQmgxNjliRjZOR2o4Y0VISCtpdEhwazllelpjWEZ5d2I5OCtCQVVGb1U2ZE9oZ3dZQUFtVFpxRWtTTkhBa0NCMmMyUHM3TXp0bTdkaWcwYk51REVpUk00ZE9nUWF0ZXVqU1pObW1EZXZIbG8yN1l0Z0p4Ni9tdldyTUh5NWNzUkhoNk8rUGg0ZE9yVUNiTm16WkwzM3NqTjFkVVZtelp0d3VyVnF4RVdGb2FVbEJTNHU3dGo3ZHExU0UxTk5UalFYMUZ5WmFnZEZTRm41dGlYbFFWRDliSzFmdnJwSjZ4YnR3N0hqaDByOFpKLzdlb0FRN1dIOHpObnpoeURueDBZR0lnalI0NFlMUU4wL3Z4NTdOMjdGd0R3NzcvLzR1Ky8vd2FRTStBUkh4K1BUWnMyRmFubTk2VkxsM0RyMWkyOXpWRk5vYUprak5kbFJiOHVtekZqQnM2ZE80ZjA5SFRZMnRyQ3c4TURYYnQyUmMrZVBZdmM1bTNidGlFZ0lBQlhyMTRGa05NUGRPclVxY1JWREhoZFpsNHFTMTkyN05neDFLcFZTMTVkNHV2cmkvdjM3eHY4ZVFOMDlnUUJrTFBSZFkwYU5Zd084cGVVUnFQQmxpMWJzR2JOR3JpNXVlbXQ1dFQyYzlwOTNMVHUzTGtEU1pKUXYzNTlLSlZLQkFRRW9FT0hEbkIyZHNiS2xTdmxra0ZWcTFiRjNMbHprWmFXaHJsejUrS2ZmLzVCLy83OW9WUXFzWFhyVnJSbzBRS3Z2LzQ2b3FPakFjRG9aTGZ5WkFrWk02dUJmdVRVMkVvRTBQYlJvOGZJeXNvcTBVVVJrVnF0a2U4RVNoTGlUZHdjYzVJSW9PMlQxTlF5ejlsWFgzMEZJR2NwMk1PSEQzSGh3Z1Y0ZUhqb1BjL1oyUmw5Ky9hRm01c2JXclJvZ2VlZWUwNW4yZks5ZS9ld2NPRkNCQVVGNGNVWFg4U1NKVXZnNk9pSVljT0dvWHIxNnBnN2R5N0dqeCtQd1lNSFk5eTRjVVoza00rcmI5KysrVDQrY3VSSVRKOCtYZWZZdzRjUDVUdk5CY252aENKdjNidkM2Tnk1czg2L2xVb2w5dS9mai9UMGROeTZkUXZ0MnJXVEg5TzI4ZGl4WTVnOWV6YmVmUE5OM0w5L0g0SWc0S2VmZmtKQ1FnTFVhalYrKyswM09EbzZva21USmtWdUQ4Q2NHVkJxZmRtd1ljT2cwV2p3NXB0dnlodC9GbGJqeG8weGUvWnNmUGJaWjBoTFM0T0Rnd091WExtQ2p6LytHSTBiTjVablpIenh4UmRJVGs3R2p6LytpUGJ0MjhzbGQ5YXVYUXNIQndkNUdXZElTQWpPbno5ZjRDeEVaMmRuZUhsNTRjTVBQOFRtelp2eDY2Ky9JaXNyQzZ0WHIwWm1aaWE2ZCs5dWNHYnp2SG56OE50dnY4SE96Zzc5K3ZYRHFsV3JFQmtaaVgzNzlxRmF0V3JJeU1pUUg4Lzljdzdrek94LzZhV1g4T3V2djJMTW1ESHljVWRIeHlKZitEVnExRWl2bk1PNWMrY1FHeHVMb0tBZ0FKQm5xVVZFUkNBOVBSMW56NTVGang0OU1HdldMRGc3T3lNMk5oWWhJU0ZZdDI2ZHZCOUNYRndjM25ubm5TSzFSWXNaTTZqTXpobTl2THprbVhzdnYvd3loZzhmWHVCcnJLeXNNRzdjT0l3Yk4wNjNrWktFTzNmdXdNSEJRYWQ5dVQ4anIrblRwK3YxTzBET2pHTHRKSkQ4Tkd2V0RNdVhMOWM3cmgyMHljdlYxZFhvemV2ejU4L3JIYXNvdWNxTE9kTmo5dGRsZmZyME1YaGNPOVBYMk9EMjhPSERkVmJsNU9mNjllc0FjZ1pUaXFKMzc5NEd5KzhrSkNUZ3lKRWo4czMzdkZRcWxUelFmL3YyYld6ZHVoVUFrSnFhaWlkUG5zaWJuWGJxMUtuQU5pUWtKR0RhdEdtd3NiRkJ0MjdkQ2xVR29pd3hZMFpWNk91eXFWT25vbVhMbG5CM2QwZUhEaDN3L1BQUHk2dERSNHdZb1ZjT1ZUdm8vZFpiYittMWErYk1tWGo4T0dmZjFmSGp4Nk5MbHk1NC92bm5vVkFvRUJRVXBGZUhIekJlb3g4QXVuWHJKcTlNNDNWWmhXVzJmZG1qUjQ4UUdSbUpYcjE2UWFWU1llM2F0ZGkyYlJ0ZWVlVVZvemZCckt5czRPam9pTURBUU5Tc1dST0hEaDNLZDhMRHdZTUhNVy9lUEwzamhtcjBBemtUeG80Y09ZSjc5KzdoeUpFajJMVnJGeElTRXRDNmRXc3NYNzVjNzN1bnZTRzFZc1VLOU8zYkY0SWdRQlJGK2R5dVZhdFc4UFB6dzkyN2QrVjlBcjc4OGt0TW5EZ1JHbzBHRFJzMnhNMmJOekYwNkZEY3YzOGZuM3p5Q2NhT0hZdTB0RFNrcEtUQTI5c2JlL2Z1UlZ4Y0hCbzBhR0NTemEzenNvU01tZHRBUHlCSzUyRWx2Smw0T3drWkdabG1FOEx5cGxLcDVNMTJ0U2VXRVJFUlNFdExROVdxVmVVQm4wMmJOdUdQUC83UWUzMXFhbXI1TmRhTXFiSlVTTHlkTTROTUVLU0NkeSt1TEo3bUxDbjVUcG5uTENrcENaR1JrUUJ5YXE0MWI5N2M0RkxxSGoxNm9FZVBIZ2JmSXpNekV5TkdqTUQ5Ky9jeGV2Um9USjA2VldlV1ZQLysvZUhoNFFGdmIyOWN2SGdSOXZiMm1EMTdkcW0wMzlDbU10SFIwWG9iMmhoVDFyTnpiR3hzc0hUcFVxalZhalJxMUFoRGhneVJIL1B3OElDOXZUMjh2YjNsQVJRbkp5ZE1tellOZm41K1dMcDBxWHpNMjl1NzJKdVpNbWNHbEZKZnBpMnBVeEkxYTlaRXpabzFJVWtTNXN5WkEzdDdlNnhjdVJMVnFsVURrSFBDdUdEQkFvU0hoK3ZVMVE4T0RwYnJLUUk1ZzNEdnZQTk9vUWRIYXRldWpSa3pabUQwNk5INCtlZWY0ZS92ankrKytBSzdkdTB5T1B1cGYvLythTnUyTFhyMjdDblBsajU4K0RCOGZYM2w1elJwMGdSZmZQR0Z3WnNlOWVyVk03Z0V1alJjdUhBQi8vdmYvMkJqWTRQMzNudFBYbEZRcjE0OU5HdldETk9tVFVQMzd0M2w1NDhaTXdaWHJsekI1czJib1ZhcllXMXRqVzdkdWhrdFcxUVFac3dJQ3pobjFNNWdyT3o3SlJsaTZsemx4WndaWU9ZWk03UktCY2laTlI4UUVJQ3Z2dnJLNEkzbHBrMmJGdm96dExPR1Q1MDZoY21USnhmNC9OYXRXMlBNbURGUXE5VnkvNW1iZHRhanNYSlVMaTR1R0RObURPenQ3ZEdoUXdjY09YSUVRTTZHOTdrMzQvMzExMThCQURkdTNKRFAzM0xQSUU1SVNNRGt5Wk5ScFVvVi9POS8velA1SUQvQWpCbFZ3YS9MYkd4c2pKYkpHakZpUkpIR0xWcTNibzEzM25uSDRQbWVuNStmZkdNdXIrRGdZTDBhL1VET2pmSGlibmhyQ0svTHpKU1o5bVZYcjE2RmpZME4yclZyaHoxNzltRGJ0bTNvMDZjUHZ2LysrM3hmTjNueVpLeGN1UkpmZmZVVmF0V3FsZSs0Uk51MmJmWHE4K2RIKzNQbjdlMk4wTkJRT0RrNVllYk1tUmcyYkpqQm44bldyVnRqOU9qUjhQZjNSMmhvcUh5OGF0V3E2TnUzTDNyMjdJbVRKMCtpUzVjdThxcURHalZxNkpUMmF0cTBLYnAzNzQ2MzNucEwzcnZHd2NFQnZyNisrT21ubjNEbzBDSFkyTmprVzdLdlBGbEN4b3BmTExTTU5HN3g0aUJySy9oN3VMdkJkODB5TktoZjM5Uk5Nb203ZCs5aTBLQkJBSEx1YXF2VmF0amEya0lRQk5Tdlh4OExGeTdFc0dIRDRPbnBhYkJ6U2sxTnhaa3paeXI5WnJ3UEhqekV5UEdUY09YYWRZaVMrTzZOS3hGN1RkMG1jNkROMlhQUE5zZG0zOVVXa2JPZ29DRFVyVnRYM3BERkVMVmFqY2VQSDZOT25UcGwxZzZOUmdOQkVJeHU3bVlLU3FVU0NvVkM3NlJGa3FRUzFZUXVMT1pNbjduMlpVbEpTYWhTcFVxUk1pSkpFalFhVFluTEg2U2twT0R5NWN2RldxYXRWcXVoVUNoTWxqdTFXbzNzN0d6WTJ0cnF0VUVVeFRKdkZ6Tm1tTG5rVEsxVzQrKy8vMGJmdm4xMWNuTDc5bTFNblRvVk4yL2V4TEpseThwdG8wUkxZZXBjNWNXYzZUT1hqQldWdG5SUFNFaElpZm91U1pMUXIxOC8zTDkvSDVJazRjQ0JBNFd1bXoxKy9IaUVoNGNYK1RPLytPSUxnL3VzR1JybzEvNWRhLzM2OVpnMGFSS21UWnVHTFZ1Mm9HclZxbGkvZm4yaE5oMHVEOHlZWWJ3dXExaDRYV1orekxrdnk4ek1oQ2lLc0xPenc5bXpad3UxV3FzOEpDY25JeVltQnAwNmRTcnhOU0NRazR1OFpTOHRsU1Zrek94bTlDdFVtZUdTWFZYcGRsS1NrSjVobmh2U2xJZTZkZXZLdFNlOXZiMXg2TkFockZtelJxN0JxbFFxc1huelpyaTR1Qmljb2FGVUtuSDkrbldqTmVNcUMxV1dDcmVUa2lGSmtxUlNLdlRYbjFkUzJwemR1WFBYWW5KbWJGWkpidGJXMW1WK01sbmMyUlZseVZpbldSNG5rd0J6Wm9pNTltWDFpM0ZpS3doQ3FaemcxYXRYcjlnYkM1Ykc1NWVFdGJXMTBUYVV4MkFrTTJhWXVlUk1vOUhnMjIrL3hiSmx5OUMyYlZ2VXJGa1R5Y25KQ0EwTlJYWjJOb1lQSDg1QmZnTk1uYXU4bUROOTVwS3h2TjUrKzIxNXcwcER0S1UvY3E4SU1XVG16Sm41bG42NmN1VUs3dDI3aDdmZWVndUhEaDNDZ1FNSENyMnFEY2pabXlKdk9hK0RCdy9pMEtGRFdMVnFsZDd6cDAyYlZ1ajMxbHEzYnAyY0YyMDVsSlVyVjhMTnpRMHJWNjRzMWRuS0pjV01HY2Jyc29xRjEyWG14MXo3TWdBNmV4Mlp5eUEva0ZPK3F5UWJRdWRWVVFiNUFjdkltTmtOOU4rNGNmVkdVL2NYN3o5Ni9NUXBLU2tGcnM4Mk4zV1RUQ29qSTBPdWJ4VWVIbzQ2ZGVxZ1NaTW1HRFJvRUxLeXNncjFIdjcrL3BWMkU5L2JTU2w0a3BvS0FiaVhuSEF4b2VCWFZBN2FuRDFKVFdYT3FNU1lNMzNzeTZnME1XT0dtVXZPdE11SkF3TURFUllXaHRUVVZGU3ZYaDBkT25UQU8rKzhVNmdCRVRJOTVreWZ1V1FzcisrKys2N1ExMEg1eVYydXpwQkRodzRCQUFZTUdJQW5UNTVnMzc1OUdETm1US0Z2UGpzNU9lbXRyTmFXVFRHMDRycWdnY0MwdERUNCsvc2pLeXRMbm5qaTZla3B0MGY3M3AwN2Q4YWlSWXZrRW4zbWdoa3pqTmRsVkpxWU0zM20ycGVSWmJLRWpKbmRRRDhBVVlCMEFSRDZSRis5aWxlNmRpNzRGUlZZWUdBZ0hCd2M1RjJuOSs3ZEN6OC9QM3oyMldjUVJWRitYa3BLQ2xhdlhvMTMzMzBYYmRxMDBYbVAzSGNKSzV2d3lFdFAveVlWZmUxc3hjYWNVYWxoemd4aXhxalVNR05HbVVYT0ZBb0ZSb3dZZ1JFalJwams4NmwwTUdjR21VWEc4dEt1Y0U1T1RzYURCdytLL1BvV0xWb1VPRmlma1pHQi9mdjNvMUdqUnZEMDlFUm1aaVkrL2ZSVEJBUUU0STAzM2lqVTV5UWxKZWx0ZEJnVEV3TUFlc2NCM1JyN1d2SHg4VGh4NGdUdTNMbUR1TGc0bkQ1OUdwTW1UWkwzdERCazFLaFJaamZJRHpCaitURExuSkZsWXM0TVlzYW8xRmhDeHN4eG9COENwRkJBNkhNbStDd21qaDlUYnN1Y3pJMGtTZmoxMTEvUnAwOGY3Tml4QTE5ODhRVVdMVnFFbVRObnd0ZlhWMTZlQ2VTY05LNWV2UnB0MnJSQi8vNzlUZGhxOHlGSkVrNmNQQU1BRUFWY01IRnp6QTV6UnFXQk9UT09HYVBTd0l6bGp6bWowc0NjR1dmT0dkdTJiUnQyN05oUjVOY2RQbndZam82TytUNW4xNjVkU0V0THd3Y2ZmQUJCRVBEeXl5K2pjZVBHOFBYMVJlL2V2UXRWaGlBcUtncHo1c3pST2FZdEs1VDNPS0EvMEw5dDJ6WXNXN1lNUU01cy85YXRXMlArL1BsbzBLQ0J2Qm12cFdERzhtZk9PU1BMd1p3Wng0eFJhYkNVakpuUGJwSzVpR3JwVHdEWndhSG5rWExucnFtYll6SUhEeDVFVEV3TSt2WHJCd0I0NXBsbk1HL2VQSFRvME1IazlZb3RRVXJLSFp3T0RnR0FiQW5pUDZadWo3a1IxZEtma0tTc3lwNHpLaG5tekRqMlpWUWFtTEg4TVdkVUdwZ3o0OHc5WTg3T3pnZ0pDZEg1OCtlZmYyTDkrdlY2eDMxOGZBcjFuc25KeWZqcHA1OVF1M1p0REJreUJFRE95cDJKRXlmaTMzLy94WVlOR3dyMVByMTY5Y0twVTZkMC9vd2ZQeDRBOUk2Zk9uVktiMjhLZDNkM2ZQenh4OWkzYng5Y1hGeFF2MzU5TkdqUW9BamZIZlBCak9XUDEyVlVHcGd6NDh5OUx5UExZQ2taTTh1QmZoVXlZeVJJMTdPeXN2RFhQNGROM1J5VHlNek14TXFWS3pGZ3dBQ2QrdnFkT25YQ2xDbFRzSGJ0V25UcDBrWCtNM3IwYUFBNXMwTnlIMSs4ZUxHcHZnU1RDd3c2aG15MUdwQ2txOWxLelRWVHQ4ZmNxSkFaSXdtSXFzdzVvNUpqem94algwYWxnUm5MSDNOR3BZRTVNODRTTXFiZDJGbjdKeUFnQUZPbVRORTdYcGhObmpVYURYNzQ0UWNvbFVwTW5UcFZaK1ordjM3OTBMSmxTMnpac2dYQndjRmwrU1VCQU5xM2I0OXg0OGFoY2VQR0pYcWZUWnMyNGQ2OWU2WFVxdUpoeHZMSDZ6SXFEY3laY1piUWw1SDVzNVNNbWVXMDhHUzFPcldadFJBcVFXcTUvODlEd3NqM2hzb2JEbFVXaVltSlNFMU54WVFKRTVDZG5hMzNlTisrZmVIbTVpYi9PeVVsQlV1WExzWGd3WVBsdXBVQTBLaFJvM0pwcjduUmFEVDRLL0FJSkVtU0lPQ3NtR0ZqMnJOYk01U3NWcWMydGNZcFFHcFRXWE5HSmNPYzVZOTlHWlVVTTFZdzVveEtpam5MbnlWbTdPSERoem9UcFlwaStmTGxDQTRPUm9jT0hUQm8wQ0NkeHhRS0JiNzc3anVNR2pVS1gzMzFGZGF2WDQ4V0xWb1lmYS9EaHcralM1Y3VPc2UwcFh2eUhnZWdzLzlhVWFsVUtvTTEvdFBTMHJCNjlXclkyOXRqNk5DaHhYNy9rbURHQ3Nick1pb3A1aXgvbHRpWGtYbXhwSXlaNVl4K0pDUW9JWWtoZ0tDOG1aaUkrSVFicG01UnVYTjFkY1dpUll2ZzdPeHM5UEhldlh2TGYxNTY2U1VBUUt0V3JYU091N3U3bDJlenpVWnNYRHdTYnR5RUFHUkJRa2hLU2tTNnFkdGtkaElTbEpLRVlHM09ybDJQTlhXTHlNSXdad1ZnWDBZbHhJd1ZBbk5HSmNTY0ZjQUNNeFlXRmdaSmt2RDc3Ny9qMGFOSGhYN2QrdlhyOGNzdnYrQ1paNTdCL1BuekRUNm5SWXNXbURsekpwNDhlWUtKRXlmaTRzV0xSdC9QM2QwZFhsNWVPbiswQS94NWozdDVlUlc3Wm5SNGVEamVlKzg5M0wyclg0N2l6cDA3QUdEMG1ySThNR09Gd09zeUtpSG1yQUFXMkplUmViR2tqSm5sakg0QTBFQU10UmFFZStucDZZMGpMa1hodVdlYm03cEo1YTVyMTY2bWJvTEZpcmdVaFllUEhnRVFVaVcxZU03VTdURlhvaUNHV3dtS2UrbnA2WTNQWDdpSWx1N0daeVVSNWNXY0ZZeDlHWlVFTTFZNHpCbVZCSE5XTUhQTjJPVEprekZod2dUNTM5clNwOUhSMFhCMWRZV1BqdzhVQ2dYYXRXdUhuajE3NHBWWFhzSFJvMGZoNE9DZzh6NHFsUXFMRmkzQ3ZuMzc0T2pvaUZXclZxRjI3ZHBHUDNmbzBLRklTa3JDbGkxYk1ISGlSRXlhTkFtalI0K0dqWTJOL0p6cDA2ZkQxdFpXYjhaL1VsSVNqaDA3aG9FREIrcTliOTI2ZGVIaTRtTHdNL1BPMWxlcFZBQ0FCUXNXWU4rK2ZXalZxaFdxVktrQzRMOVZBd0FRRnhjSEFDVXUvMU1TekZqaDhMcU1Tb0k1SzVpNTltVmtHU3dwWStZNW94L0FyYXVYd2lVSi82cFVXUWdPUFllTWpBeFROOGxzekpzM1Q2Y09mMzQxK3J0MDZZS1pNMmVhdU1YbFM2bFNJZmpzT1dSa1pBSVFrMi9FUklTYnVrM21LdkZLWkxTY3M3UE1HUlVlYzFZNDdNdW91Sml4d21QT3FMaVlzOEl4MTR3SmdvQzdkKy9pd0lFRDhQSHh3ZXV2dnc1L2YzOTgvdm5uMkxsekp3SUNBdkQ1NTU5RHJWYmp4eDkveEJ0dnZJR1pNMmZpdDk5K3crUEhqd0VBbHk5Znh2dnZ2NDk5Ky9haGZ2MzY4UFgxeFhQUFBWZmdaMy82NmFlWU5Ha1NOQm9OMXE1ZGk2RkRoK3A4WDFxM2JwMXZXUjlET25mdXJEUHpYcWxVWXRldVhkaTRjU051M2JxRkdqVnF5SStkUG4wYUFIRHMyREhNbmowYmZuNSthTm15SlFSQndFOC8vWVR0MjdmRHo4OFBxMWF0Z3FPakk1bzBhVktrdHBRV1pxendlRjFHeGNXY0ZZNjU5bVZrL2l3dFkyWTdveDlBdGlTSzJ3UXJxMDZIZzQ1aDJPQzMwYTV0RzFPM3lTeTgvZmJiY3FtZXdxaFRwMDRadHNiOEpDVGN4SkZqeHdFQWtvU2ZBV2hNMnlLenB0Ym03TlNaRUVSZnZjNmNVYUV3WjRYR3ZveUtoUmtyRXVhTWlvVTVLelN6eVZoMmRqWW1USmlBR3pkdUlDMHRUVDdlckZrekRCa3lCSU1IRDVZSHkrdldyWXVoUTRkaTZOQ2h1SFBuRGc0Y09JQS8vdmdEOCtmUHg1NDllN0J6NTA1a1pXVWhNVEVSWGJ0MnhmZmZmNDlhdFdvVnVpMFRKMDVFeTVZdE1XL2VQSXdaTXdiVnFsVXIxYS9WeHNZR1M1Y3VoVnF0UnFOR2pUQmt5QkQ1TVE4UEQ5amIyOFBiMjF1K0FlRGs1SVJwMDZiQno4OFBTNWN1bFk5NWUzdWJyQlkxTTFZa3ZDNmpZbUhPQ3MxcytqS3lMSmFXc2VJVkFpd25kZXQ2T05nNzJWd1NJRFI5YzBBL3JQaS9CYVp1RWxtQW1WOStDLy9mLzRRa1NmSHA5N05mdUhzM0txM2dWMVZlekJrVkIzTldlTXdZRlFjelZqVE1HUlVIYzFaNDVwU3hvS0FnUkVSRW9GNjllbWphdENuYzNkMkxORUIvOXV4WldGbFpvVjI3ZGdDQStQaDRveVZ6Q2lNckswc3VtMVBhbEVvbEZBcUYzdnRMa2xUc212N2xpUmtyR25QS0dWa081cXp3bURFcURrdkxtTm1XN2dHQXUzZWowa1FOdnBVa2FQNDRFSURvcTlkTTNTUXljMUZYcmowTklEU0F1TkRjQTJnT3REa0RvR2JPcURDWXM2SmhYMFpGeFl3VkhYTkdSY1djRlkwNVpheEhqeDc0OU5OUE1YejRjSFR1M0xsSWcvd0EwTEZqUjNtUUgwQ0pCdmtCbE5rZ1B3QlVyVnJWNFB0YndpQS9NMVowdkM2am9tTE9pc2FjK2pLeURKYVlNYk1lNkFjQU1VTjlRQkNrOHdDd2NQRnllZU1ob3J5VVNpVldydmxmemo4RTZaeGFWQnd3Yllzc2g1aWhQZ0JJd1VCT3pwUktwYW1iUkdhS09Tc2U5bVZVV014WThURm5WRmpNV2ZFd1kxUll6Rmp4OGJxTUNvczVLeDcyWlZSWWxwb3hzeC9vVDB5OC9GQVNoYjJRSk5XRjhFaUVuZzh6ZFpQSVRKMDlGNFp6WVJjQklGc1FwYjJKMThLVFROMG1TNUdUTStrWGJjNU9uZ2syZFpQSVRERm54Y08rakFxTEdTcys1b3dLaXprckhtYU1Db3NaS3o1ZWwxRmhNV2ZGdzc2TUNzdFNNMmIyQS8wQXBHeEIyaWNCOFdscGFmaGw5MTQ4ZXZ6WTFHMGlNNU9lbm81ZHYvcmp3Y09IQUpDVXJkYjRBeEJOM0N4TElrbEFnRFpuMjNmK3lweVJIdWFzUk5pWFVZR1lzUkpqenFoQXpGbUpNR05VSUdhc3hIaGRSZ1ZpemtxRWZSa1Z5Skl6Wm1YcUJoUkc2cjJVK3pXYzZxVUpFTjY4bFppb3FGV3JGanhmZk1IVXpTSXpzbnZ2UG16ZXRnTWFqYWdSUlkzWHJaaExnYVp1azZWNWZEL2xrVFpudDVPU0ZiV1pNOHFET1NzWjltVlVFR2FzNUpnektnaHpWakxNR0JXRUdTczVYcGRSUVppemttRmZSZ1d4NUl4WnhFQS9BRHkrbHhMbDZGU3ZpU2lLYlMrR1I4S3piUnMwYXREQTFNMGlNM0RoWWdTKzhKNk56RXdsSkVuYWZ2TmF4QnhZeUowMmM4T2NrVEhNV2VsZ3hzZ1lacXowTUdka0RITldPcGd4TW9ZWkt6M01HUm5EbkpVT1pveU1zZlNNV2N4QVB3RFJ4cUZPU0JVYnEwRXFsYXJXcVRNaFFzOVhYNEZqelpvUUJNSFViU01Ua0NRSkNUZHU0cE1aWGtoT3VTTUJ1Q2FKNG9lUEg5eTViK3EyV1REUnhxRk9pSTJOMVFDVlN1VjA2a3lJOEVxM0xxaGR5NUU1cTZTWXMxTEh2b3gwTUdObGdqa2pIY3hacVdQR1NBY3pWaVo0WFVZNm1MTlN4NzZNZEZTVWpGblNRRDh5SHQzTnFGSG5tZHNLUWVpUm5wRnBmL05XSXRwNXZvZ2FOYXFidW1sa0FuZnYzc08zUHZNUUhua1prb1Fua29oUGJsNlBDQUVnbWJwdGxpemowZDJNR3JYcUpTZ1U2Sk9la1drZkd4ZVBsenEwWTg0cUtlYXM5TEV2bzl5WXNiTEJuRkZ1ekZucFk4WW9OMmFzYlBDNmpISmp6a29mK3pMS3JhSmt6S0lHK2dGSWorL1hpWEdzbzFCQ0VQcmRTdndYRjhNajBhZlhxN0NyV3RYVWJhTnk5T0RCUTB5ZC9nVkNRczlCbENSb0JNM1hONi9hYkFPU05LWnVXd1VnUFg2UUV1OVlwNTRLZ3REdjM5dEp1Qmh4aVRtcmhKaXpNc08rakFBd1kyV01PU01BekZrWllzWUlBRE5XeG5oZFJnQ1lzekxFdm93QVZLeU1XZHBBUDRDN21rZjNVNElkblo2QktPS2w1SlFVbXhNbno2RHJ5NTFRbzNwMUxyR3A0RVJSUk1MTlc1ankyZWU0Y0RFY29paGxpcUkwOTliVmlCK0JKSXVwbVdVQlJHM09KS0JqY25KT3psN3UxQkUxYTlSZ3ppbzQ1cXc4c0MrcnpKaXg4c0tjVldiTVdYbGd4aW96WnF6YzhMcXNFbVBPeWdQN3NzcXNJbWJNQWdmNmN6eHlyQjdzcUxET0ZpQjB1SGYvdm0xSTZIblkyTmpBOWRsbllXMXRzVjhXNVNNckt3dit2LytKdVFzWEkvcktWVWhBQmdScFRuYnEzZVdwcWFuWnBtNWZSZlRJc1hxd0kyeFNCVUhvZk8vK2ZkdlR3V2RoYTJ2TG5GVmd6Rm41WWw5VytUQmo1WTg1cTN5WXMvTEZqRlUrekZqNTQzVlo1Y09jbFMvMlpaVlBSYzJZUmQrYWF0Q2dRYlVxRGs1RG9CRFdDWUpnWjI5ZkRlMWVmQkdmZmp3SmJWby9ENFZDWWVvbVVpa1FSUkVYd2lPeDF2ZG5uRDEzSHVucEdUa0JsREExNjhtZDNiZHYzODR3ZFJzcnNrYU5HdGxaVjZzOU5HL09wa3dhai9hZWJabXpDb0k1TXgzMlpaVURNMlphekZubHdKeVpEak5XT1RCanBzWHJzc3FCT1RNZDltV1ZRMFhQbUVVUDlHczFjbnYrQld2QmVpdUFWb0lBS3h0cmE3emF2UnZHalhvZkxWeWZSVFU3TzFSbGZTMkxvbFNxa0pHWmdXc3hzZGk2ZlJmK09SSUV0Vm9EU1pKRUNJaFFhN0luSlY2TE9tdnFkbFltT1RtejJnUUliUVFCVnRiVzF1aWh6ZGx6ejZKYU5lYk0wakJuNW9WOVdjWERqSmtmNXF6aVljN01Dek5XOFRCajVvZlhaUlVQYzJaZTJKZFZQSlVwWXhWaW9COEFHai8zL0xOVzFsWWZRQkFHQ29BSEFDZ1VDcmk1UGdlM0ZxNXdhZFlVRFp6cndkN2VIdFdxMmFGS2xTcW1iakxsa3BXZGpZeU1ES1NscFNQbHpoM0V4U2NnK3VvMVhJK0pnMGFUcy9lRkpFbFhKVUg0WFZKci9uZnplbVNjaVp0Y0tkVjNhZG5VMXJiS1IzbHo1dnBzYzdSMGQ0TkxzNmFvNy93TUhPd2RtRE16eEp5WlAvWmxsbzBac3d6TW1XVmp6c3dmTTJiWm1ESEx3T3N5eThhY21ULzJaWmF0TW1lc3dnejBBd0NlZTg2Mk1hbzJVbGhidlM0QTR3UkI4TlErSkFpQW5aMGRySzJ0WVcxbHpTVTNaa2FVUktqVmFxaXoxY2hVS2lGSmt2eVlKQ0ZjRXJCQm84TGZpWXEwbTRpSlVabXdxZlEwWjRLMVZXOEZNRkV2WjFYdFlHM0RuSmtqNXN4Q3NDK3pXTXlZQldIT0xCWnpaaUdZTVl2RmpGa1FYcGRaTE9iTVFyQXZzMWlWT1dNVmE2QS9qMGJOM1Z0YlY2bnlIZ1JGRndHU0M0QXFrQVFyU1pBVWdNQVVtaFZKRkNSQmhDQnBBR1NKSW00b0JPazRSTTN1K0d1WHcwM2RPakt1VVhQMzFsWTJ0a01GaGZDS0FNbEZBcW9JekptWllzNHNFZnN5UzhLTVdTcm16Skl3WjVhSUdiTWt6SmlsNG5XWkpXSE9MQkg3TWt0U2VUTldvUWY2YzNOeWNxdGV0WWJDMmRwS3NKZXNGTlVFV0hOZGpSbVJvTTVTYThRTVFSVFNNZ1RWblFjeE1VOU0zU1lxT2ljbnQrcFZhMXJYczFaSURzeVorV0hPTEIvN012UEdqRlVNekpsNVk4NHNIek5tM3BpeGlvSFhaZWFOT2JOODdNdk1Hek5HUkVSRVJFUkVSRVJFUkVSRVJFUkVSRVJFUkVSRVJFUkVSRVJFUkVSRVJFUkVSRVJFUkVSRVJFUkVSRVJFUkVSRVJFUkVSRVJFUkVSRVJFUkVSRVJFUkVSRVJFUkVSRVJFUkVSRVJFUkVSRVJFUkVSRVJFUUQrZkpmQUFBQlVFbEVRVl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ZHYitIeHNUTVAzTWxTSWpBQUFBQUVsRlRrU3VRbUNDIiwKCSJUaGVtZSIgOiAiIiwKCSJUeXBlIiA6ICJmbG93IiwKCSJWZXJzaW9uIiA6ICIxNyIKfQo="/>
    </extobj>
    <extobj name="ECB019B1-382A-4266-B25C-5B523AA43C14-2">
      <extobjdata type="ECB019B1-382A-4266-B25C-5B523AA43C14" data="ewoJIkZpbGVJZCIgOiAiMzE0ODE2NDY3NjExIiwKCSJHcm91cElkIiA6ICIyMjk0MTY4OTUiLAoJIkltYWdlIiA6ICJpVkJPUncwS0dnb0FBQUFOU1VoRVVnQUFCR3NBQUFOZUNBWUFBQUNsT1lNTkFBQUFBWE5TUjBJQXJzNGM2UUFBSUFCSlJFRlVlSnpzM1hkOGxlWDkvL0gzZForUlNkZ1Fka0JHUUVDQzRrS1VLb0lRQ0lxNzFWcjdFNndiRjRwVnE3aXFkYURXdXEyMlZyN095aFFVUVhHQVZZWnNFR1JLRW1Zd1pKMXhYNzgvUWlLUkJCSWdPU2ZoOVh6VXh5TzV4M1YvVHVEVG5QUG12cTlMQWd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5jRkV1Z0FBQUZCNVRacDBxUmViNUNSN1BTYkJlcHg0STY4LzBqWGhGMWFoUUNqczVodlg3TWszUlZ0M3JsbnpjNlJyQWdBQXRROWhEUUFBVWE1ZHArNWQ1WGpPbDlISnhpaEZWbkhHR0srMThzcFlKOUwxWVIvV3VNWW9aS1dncEVMcnVoc2tmZTA2bXJocHhlS2xrUzRQQUFEVURvUTFBQUJFSDZmNU1UMmJ4UG5zRU1uNWt6SG1wSDEzeHZqOWNqd2VlUnhIeHVGWGVUU3gxaW9jZGhVT2h4VU1CbVR0TC90Y2ErZGJWMDhYQnNNZmIxMjNkSnNrTjJLRkFnQ0FxTVk3UEFBQW9raEthcThVMTdXWE9JNHVOTWIwbGlTUHg2T3VxWjNWc1VNSHRVOXBwNWJKelpXUWtLRDQrRGo1L1R3RkZVMEN3YUR5OC9PMVowK2VzcmR1MVkvck51aUhOV3UxNm9jZkZBeUdaSzExWmZTOXRmYTlZQ0QwNXBZZmwyK01kTTBBQUNENkVOWUFBQkFsV25mbzJzbm45LzlUVWg4WjQyL1lvSUhPeTBqWGtIUE9Wb3ZrNXFxWFdFK0ppUW1STGhOVnNDY3ZUN2svNXlwcjZ6WjlQSE9XM25uL1ErM0t5WkZrZzFabWJqQWN2UEduMWN1K2ozU2RBQUFndWhEV0FBQVFhZDI2K2R1NzNrRlc1azFqVEZKY1hKelNqdXVwdi96NWRuWHMwRUhHOE91NkxyRFdhczNhSC9YSTM4YnJtKy9tcTZDZ1FOYmFYTmZhUDI3MGhDWnArZkpBcEdzRUFBRFJ3UlBwQWdBQU9LcDE2K1pQQ2Z0SEcyUEdPOFlrSGRzdFZiZmZmS1BHM0h5RG1qWnBRbEJUaHhoajFMaFJJdzA1WjZEYXA3VFZoazJidEdQSHpoZ1pNN1MrTlFVSmZzK2kzTnpjWUtUckJBQUFrVWRZQXdCQUJLVTBhbm1iTWViUE1rcnFsdHBGNHg5N1dDZjFPVjVlcnpmU3BhR2FlRHlPT2g3VFFYMU82SzBseTVZck8zdXJ6OGljN01URWhYZHZ6LzRpMHZVQkFJRElJNndCQUNBeVBHMVRqeHZsT0dhOHgrdkVISjkybk41NDVYbTFTRTZXNDdBYWQxMVhjcGZONElGbmE4SENSY3JldWpWR1ZtZlZiOVJzMis0ZDJRc2syWU1PQWdBQTZpekNHZ0FBYXA1SjZkd2p3eGp6cE1malNSZzhjSUFlZS9BK05XcllNTkoxb1liRnhzUm93SmxuYU5QbUxmcHgzWHBaMlZNYk5tNitQR2RIOWc4aXNBRUE0S2hGV0FNQVFBMXIyYmx6RTQ4VDg1cWtEdTNhdGpHUFAvS0FrcE9iTXovTlVTbzJKa1k5dW5mVjE5OThxKzNiZDhUS01WM2preHBQeTkyMWJYZWthd01BQUpIQmZkWUFBTlFzajgrSnU5Y1lIVmN2TWRIOFkvemphdE82RlVITlVjd1lvemF0Vyt1cHh4NVV2WHIxakpIcDVmZDU3eFQvcUFZQXdGR0xOd0VBQU5TZ2xOU2V2emR5SG95TjlUdC91ZXNPOVQrOWI2UkxRcFJvMHJpeGtwczMwK2R6dmxMWWRkT1NHalhkc252SDFnV1JyZ3NBQU5RODdxd0JBS0NHdE8zVW80T1J1YzBZZWM3bzExY0RCL3dtMGlVaHlweDk1bTkwUnIrK2t1UjFIR2RzdXk0OTIwZTZKZ0FBVVBNSWF3QUFxQm5HTWM1d1NSMFRFeEoweVFVajFLQisvVWpYaENpVG1KaWdpODQvVHcwYk5KQXhwcldSTTF3U3o4Z0JBSENVSWF3QkFLQUd0RzU5YkVONWRJbU1pVTNyMVZPbm5OUW4waVVoU3AxeWNoLzFPYUczSlBsa2RGR2JMbDFhUkxvbUFBQlFzd2hyQUFDb0FiNEVNOERJOUpha1cyKzhUakV4TVpFdUNWRXFMalpXMS8vcEtrbVNNVHJCT0RFRElsd1NBQUNvWVlRMUFBQlV0NDRkWTZ6eFBDREpPMlRRMmVyWjQ5aElWNFFvMTcxYlZ3MGRQRWlTZkI1cjdsSEhqcVI3QUFBY1JRaHJBQUNvWmluZWhEOFlZem8zYXRoUVYvM2g4a2lYZzFyaW1sRi9WTU1HRFNSak9yYnpKVjRWNlhvQUFFRE5JYXdCQUtCNmVTWDdXMG5xMzYrdk9uWHNFT2w2VUV1a3RHdXJmcWVkSWtreXN2OVBraWV5RlFFQWdKcENXQU1BUURWcTEvRzRIc1k0S1RFeGZwMTZ5a2xLU0VpSWRFbW9KZUppWTlYMzVKTVVIeGNuWTAzclZwMlA3UjdwbWdBQVFNMGdyQUVBb0RvNTloUnIxVFF4SVZGcHgvV0lkRFdvWlhyMTdLR0dEUnRLc2trKzR6MGwwdlVBQUlDYVFWZ0RBRUExU1VsSmlUV09jNkprWTFQYXRWWGJOcTBqWFJKcW1mWXBiZFd1Yld0WnlTK2pFNXMzNzhtdFdRQUFIQVVJYXdBQXFDWUZucVFrR1oxb2pESHA1NXd0ajRjcFIxQTFYcTlYZ3dhY0tXT01rWFJpWEZ5Z2FhUnJBZ0FBMVkrd0JnQ0FhdUwxcXJ1Uk92bjlmZzA1NSt4SWw0TmFhdUNBTXhVVEV5TmpUQmZyaTJYZGR3QUFqZ0tFTlFBQVZCT3ZNVU1sZVU4OG9iZWFObWtTNlhKUVN6VnIya1FuOVRsZWtyenkyRUdScmdjQUFGUS93aG9BQUtxTFVSOUpPdlhrRTFYOEZBdFFkY1lZbmQ1Mzc5ekNSbW1SclFZQUFOUUV3aG9BQUtxSDE3R21weVIxUyswUzZWcFF5L1hzVWJ4cXQ3R21oM2ovQmdCQW5jY3Zld0FBcWtHcjFOUU9Na3BLVEV4UWN2Tm1rUzRIdFZ5TEZzMlZFQjh2WTFTL2RZZXV4MFM2SGdBQVVMMElhd0FBcUFZZTYrOHBTY25ObXlzK1BqN1M1YUNXaS9YSGxJWitYcStuZDRUTEFRQUExWXl3QmdDQWF1QXhUcG9rdFd5UnJMaTR1Q002ZGw1ZW5qWnQyblJFeHp4YUxGaXdRS0ZRcUVybmhFSWhmZlBOTjlxNmRXdnB0a0Fnb01MQ3d2Mk95OC9QUHlKMS9wby94cStXTFZ0SWtxempQYUZhTGdJQUFLSUdZUTBBQU5YQWxUMU9rbG9rTjFkOFhPd1JIZnZwcDUvV0paZGNvbTNidGgzUmNYOXQyYkpsdXV5eXk3Umt5WkpxdlU1Tm1UOS92a2FPSEtubm5udXVTdWZ0MmJOSDExNTdyZWJNbVZPNjdTOS8rWXV1dmZiYU1zZjkrOS8vVnI5Ky9hb2NCbFdHMys5WGkrVG1raVFqeTUwMUFBRFVjZDVJRndBQVFEUklTMHRySnlsaDRjS0Z5NC9BY01ZWTAwcVNtamRycXRqWUl4ZldmUDc1NTNyLy9mZDE4Y1VYcTJuVHB0cXpaNDhHRFRyNGFzNmRPblhTNjYrL0xrbGF2WHExaW9xS0Rucjh4SWtUdFdiTkdyVnExZXFnNCtmbTVtckNoQW1hUFh1Mk5tN2NxRUFnb01URVJIWG8wRUdqUjQ5V2p4NDlTbzhOaDhPYVBIbXlwazJicHRXclZ5c3ZMMCt4c2JGcTFhcVZMcjMwVWcwZlBueS84YTIxbWpWcmxxWlBuNjZsUzVkcTE2NWRpb21KVWFOR2pkUzdkMjlkZmZYVmF0YXNtVUtoa01MaGNMazFkdS9lWGFlY2NvcG16NTZ0SzY2NG9zSTduaHpIa2Mvbk8raHJya2wrbjIvZnVZOVNJbGtMQUFDb2ZvUTFBQUJJc3RiMmR4em45YlMwdE9XdTZ6N2o4WGcremN2THkxNjFhbFdlSkxjcVl6VnYzalBlV092MWVEMnFWNi9lRVZ1MmUrM2F0YnJubm51VW1wcXFHMis4VVZMeEhSZFhYbm5sUWM5dDNMaHg2ZGQzM25tbk5telljTURqWDNqaEJVMmRPbFhwNmVscTFLalJBWS9kdkhtelJvMGFwZXpzYk1YSHg2dGp4NDR5eGlnek0xT0xGaTNTcWxXclNzT2FRQ0NnRzI2NFFkOTk5NTBjeDFISGpoMlZrSkNnN094c3JWMjdWdlBtemRzdnJObTJiWnZHakJtanhZc1hTNUthTm0ycTFOUlU1ZWJtS2lzclN4OSsrS0VHRHg2c1pzMmE2ZFpiYjlXWFgzNTUwSi9IV1dlZFZlRysxcTFiYStMRWlRY2RveVlaWTFRdk1WRmVyMWVoVU1qYnVuWHJ1TTJiTnhkRXVpNEFBRkE5Q0dzQUFOaUhNYWFieCtONVFkS091TGk0T1dscGFkOUlXcHlibS92ZG1qVnJLdlhja2FkK1ladzE4UjVqSE1YRXhCeVJ1alp1M0tocnJybEdNVEV4ZXVLSkowcnYxdkg3L2JycXFxdXFOTllMTDd4UTVsR2RsMTkrV1lzV0xTcnplTkJiYjcybHdzSkNOVzdjV0pNbVRTcDNuTFMwTkxWcDAwYVBQdnFvc3JPek5XellNSTBaTTZiTWhNcS9mb1Jxd29RSit1Njc3OVNsU3hjOStlU1RTazVPTHQyWG1abXBsU3RYbGpsKzE2NWR1dkxLSzVXWm1haytmZnBvOU9qUlNrMU5MZDBmQ29VMFo4NGNOVy9ldkhSYjY5YXQ5M3RFcWNSTEw3MGtTUm8xYWxTNSs5OTk5OTNTeDh2bXo1K3Z4WXNYbDg1Tk0zZnVYT1htNXFwMzc4by9oVFJwMGlTbHBxYXFjK2ZPbFQ2bkl2NllHSGtjUnlGckhjZHBHQ3NSMWdBQVVGY1IxZ0FBOEN2V1dobGpHanVPYzU2a0RHdnRqbnIxNm0zczFhdlhOOGFZZHhZdVhEam5nQU9FL1hIR1k3Mk80eWcyeG4vWTlTeGR1bFNqUjQ5V0tCVFN5eSsvck9Ua1pMM3p6anRLVDA5WFFrSkNsY2RyMXF6c1V1SUpDUW55ZXIxcTJiS2xKR245K3ZWNjk5MTM1ZlY2OVovLy9LZk1zVVZGUmFXUENmMzV6MzlXbXpadDlPMjMzMHFTYnJubGx2MVd2dHIzOFNkSnBjZU9IRG15VEZBalNTMWF0RkNMRmkzS2JCczNicHd5TXpNMWVQQmdqUnMzVG81VGRybzlyOWVyTTg4OHM4eTJCZzBhVlBobzJIdnZ2U2RKRmU3Lyt1dXZTOE9hQlFzV2FNS0VDYkxXU3BMbXpadW5oUXNYVnZvUnFZOC8vbGpqeG8zVHFhZWVxbWVlZWFaUzV4eElqTjh2eCtPUmxYRnNYQ0JPMHE3REhoUUFBRVFsd2hvQUFNcFI4Z0Zka2tkU00yTk1NMlBNQ1pLdVMwdEwyMml0ZmRFWTg1OXQyN1p0M2J4NWMwQlM2VVFweHVlSnMxWWV4emt5ZDliODMvLzluNnkxK3NjLy9xRk9uVHBwOXV6WmV2VFJSK1h4ZUhUKytlY2Y5dmo3Q29WQ3V2ZmVleFVLaGZTYjMveEdqei8rZUpuOTU1eHpqZ1lOR3FTYmI3NjVkRnQ4Zkx4Mjc5NnRuSndjSlNVbEhYRDhranVDZHUwNmVNNndjdVZLelprelIwMmFOTkhkZDkrOVgxQlRuZ0VEQnFpZ29LRENWWmxjdC9pSnRvcjI5KzNiVjhjY2M0eWs0a0JwNU1pUnlzbkowVmxubmFXYmI3NVpGMXh3Z1NScDdOaXhLaW9xMHZyMTZ5VnB2ei9uMmJObjY1NTc3bEh2M3IzMTZLT1BIclR1eW9qWmUyZU5NZFpqZzE3V2d3Y0FvQTRqckFFQTRGZjJuV05tbjlDbTlHdGpURnRqekVQVzJySE5talZiMktSSmsvbU80M3doYWZHQ0JRdld5QTNGeWVQek9JNDVJbUhOcUZHak5ITGtTTFZyMTA1Nzl1elI0NDgvcms2ZE9tbllzR0hLeWNtcDlEaU80NVNHS1pkZGRwbEdqQmloRVNOR2xEbm0yMisvMWJKbHk5UytmWHV0WHIyNnpMN0N3a0p0MjdaTmJkcTBLYlA5ckxQTzBnY2ZmS0M3N3JwTGYvM3JYOVc2ZGVzS2F4Z3dZSUJtejU2dDU1NTdUcTFidDlhSko1NVk0YkdmZmZhWkpDa2pJNlBTa3pRUEd6Wk1vVkJJSjUxMDBnR1A2OWV2WDduYjMzNzdiUTBjT0xCUzExcTVjbVZwV05hOWUzZjE3OTlma2pSNThtUTkvUERENnRPbmo1NTg4c2tqTnNGMFRJeGZqc2VSckhHTVBFZDJpVEVBQUJCVkNHc0FBSFdKTnkwdDdWeHI3V2xWUGRGeG5LN2xiUzl2Y3VCOVFwdEVTZjJNTWFkWmE2K1F0S1ZYcjE2TEFpRjNlVjdROVRwSGFNNmF0bTNibG43OXlDT1BLQ3NyU3c4Ly9MQTJidHlvaXkrK3VOTGpKQ2NuYStyVXFaS2s3T3hzN2RtenAzUmZRVUdCdnZ2dU8vbDhQdDF4eHgxcTBLQ0J4bzRkcSszYnQ2dEpreWFTVkJyZXBLU1VYWXpvaGh0dTBBOC8vS0FsUzVib2dnc3UwSVVYWHFncnJyaWk5THg5RFJvMFNBc1hMdFI3NzcybmE2NjVScWVmZnJyKzlLYy9xVXVYTHZzZFd6Si9UYytlUFN2OUd2ZDE4Y1VYNjdUVHl2NVZlUHJwcHlWSk45MTBVNW50YTlldTFmang0NnMwL2pISEhLTXhZOFpJS242VWJONjhlWktrQng5OFVFT0dETkc5OTk1N1JGZVZLcjZ6eGlOcjVNampsTCtVRlFBQXFCTUlhd0FBZFVhUEhqMk9NOFk4YVl4cGMvQ2pEOS9ldVcxa2pESFcydnFTL0k3akJJeXhXeVU1eGhqNXZKNGpkcjMzM250UDA2ZFAxNGtubnFqampqdE9lL2JzMFFNUFBGRHVzWFBuenRXMGFkTjAzWFhYbGM0TlU5RlMxVkx4NUw1WFgzMjFKT200NDQ3VHd3OC9YRHJPc0dIREpCVlB1T3YxZXRXOWUvY3k1eVlsSmVtVlYxN1JXMis5cGRkZWUwMXZ2ZldXM24vL2ZmM3VkNy9UeUpFajVmZi9NbStQTVVaang0N1ZxYWVlcXFlZmZscHo1c3pSbkRsemRQYlpaK3UyMjI0ckUvRHMzcjFiVXZFY05JZWlRNGNPT3ZYVVU4dHMrK2MvL3lsSisyMC8wTSttUkdabXBsNTc3VFYxNjlaTmtwU1ltS2dUVGppaGRIOUpXUFAvL3QvL3EzQ0M0OFBoODNuM1BncG1IU01kbVptckFRQkFWQ0tzQVFEVUdSNlBwNTRrbjZTZ3RmWjdTZHNyZTY0eHBwV2tIci9ldnU5alVQc2NXN0l2WUszTnN0Wm1HbU5XaDhQaGZ5eGV2SGhlNjg3SG5laHpkS0ZyclFLQjRLRytuREsrL1BMTDBybFBTb0tGeE1SRURSa3lwTnpqYzNKeU5HM2FOUFh0MjdmY3UxWityVjI3ZHFVckpmbDhQdFd2WDEvSEhIT01ac3lZVVJyV3pKbzFTejE2OUNqM3NSNnYxNnZmLy83M0dqRmloQ1pNbUtBMzMzeFRyNzMybXViTm02Zm5uMzllaVltSlpZNC80NHd6ZE5wcHAybjY5T2w2NmFXWDlNa25uK2piYjcvVjg4OC9YN3B5VWtuSVUxQndhSXNlTFYrK1hETm16Q2l6YmVmT25aSzAzL2J5bGpJUGg4TmF2SGl4WnMyYUpVbDYvZlhYNWZQNTlOUlRUeDN3dWhXdE5IVzRRc0dRWE90S01xNHJHNmlXaXdBQWdLaEFXQU1BcUl2eUpmM1ZXdnRwRmM2NTFCanpENm44Z0VZcUU5SmtHV00ra0RURmRkMk5rbkpjMTgxWnZIaHhuaVRKY1F0a1BHSFhkVlZZVkhRWUw2UFk3Tm16Tlhic1dLV2twSlN1VkhTa2VUeWUvUjViR2pCZ2dGNTY2U1Z0M3J4WmhZV0ZXcjU4dWY3ODV6OGZjSnpFeEVTTkhEbFM1NTkvdm02Ly9YWXRXclJJeno3N3JNYU9IVnZ1TmRQVDB6Vnc0RUE5K2VTVGV1ZWRkM1QzM1hkcndvUUo4bmc4cFhjRXJWNjkrb0J6MjFSazJyUnArNFV5Ulh2L1BNYU5HMWRtZTNsLzVyZmVlcXUrK09LTDBqLzNFU05HNkthYmJsSmlZbUtGeTVsWHA4S2lJb1hEWVJrclZ5R1haYnNCQUtqRENHc0FBSFdPdGRZYVkvSVdMbHhZNmRsM2UvWHFsYi92L0RUN0JETldVdEFZVStTNjdqeGp6TjhYTGx4NDRFL3FRYmZBK2owaDY3cWw0Y0RoZVBQTk41V1NrcUlYWG5oQmwxeHl5V0dQVjFralJvelFxNisrcXVlZWUwN0JZRkR4OGZHVm5ueTNVYU5HZXVpaGg1U2VucTZQUC82NDNMQ21oTS9uMDVneFkvVDExMTlyN2RxMSt2SEhIOVdwVXlmMTZkTkhVNlpNMGJScDAzVFpaWmRWdWY3YmJydXRkUFdtRWlOSGpwUWt2Znp5eTJXMkwxeTRVRmRkZFZXWmJhZWZmcnI2OSsrdlhyMTY2Znp6ejFlWExsMzJ1ME9vSmhVV0Zpb2NEa3ZHdXNheDVTOW5CUUFBNmdUQ0dnQUFmbVZ2VUpOcnJWMWhyVjFtclowWERBYW5MMSsrZkdPbEJ2QUVDNHoxRnQ5WlUzajRZYzMxMTErdkRoMDZxSDc5K29jOVZsVTBhZEpFSTBhTTBEdnZ2Q05KdXU2NjY2b1VWdFNyVjA5UzhUTFpKZlA3Vk1RWVUzcDh5Y1RIQXdZTTBQang0N1ZxMVNxOThjWWJ1dUtLS3c3MXBSeVNrcFd5cXJMaTFxOXQzTGhSQ3hZczBPREJndzk3c3VuQ3dpS0Z3NjZzTldGNWd0eFpBd0JBSFVaWUF3REFQcXkxYXlUOVM5S2NjRGk4MXVmelpjK2ZQNzlxRTgvayt3cHNQUk4yN1pGNURDb3RMZTJ3eDZnTTEzVzFhZE1tclY2OVdtbHBhZnVGTmI5ZVdVbVNBb0dBN3JubkhsMTExVlhxMUtsVDZmWlFLRlI2OTByUG5qMUxnNXBISG5sRS9mdjMxMGtubmJSM3N0eGluMzc2cVZhdFdxWFkyTmpTT1haaVkyTjE5OTEzNjlaYmI5VXp6enlqN094c2pSdzVVZzBiTml3OXI2Q2dRTk9uVDFldlhyM1V2bjM3TXJVOS92amorODB2VTNLblU5KytmY3RzcitqUnQ4b3FMQ3dzZC91NmRldjB3QU1QcUdmUG51clFvY05oWHlNY0Rzdkl1ajhmNmtRK0FBQ2dWaUNzQVFCQWt1dTY4eVNkdUdqUm9tOFBmN1RkQmNZMkRybXVyZkJEZkRUWXRHbVQzbnZ2UFMxYXRFZ2JOMjVVdjM3OVN1djkxNy8rcFdBd3FOdHV1MDF4Y1hHeTF1ckdHMi9Vczg4K1d5YVVzZFpxNXN5Wm1qbHpwcG8zYjY2MmJkc3FGQXBwM2JwMXlzbkpVVkpTa202Ly9mYlM0MWV1WEtuMzNudFBpWW1KNnRpeG8zdytuN1pzMmFLZmZ2cEp4aGpkZWVlZGlvK1BMejIrZi8vK0dqZHVuQjU0NEFHOS9mYmJldWVkZDNUTU1jZW9YcjE2MnJadG03S3lzaFFLaGZUaWl5L3VGOVlNSERpd3pHcE5VdkVrd1pMMGh6LzhZYitmeFd1dnZYWklQOGVKRXlmcTNYZmYxVmxubmJYZnZ1enNiRWxTOCtiTkQybnNmWlhNV1NOajNOMStQNDlCQVFCUWh4SFdBQUFnYWZIaXhhdU8xRmliTjI4dVRFbHRISEtQMEp3MWg2SmsyZXQ5NzE2UnBPKy8vMTUzM1hXWGR1N2NxUTgrK0VDU2xKeWNyRk5QUFZXZE8zZFdwMDZkMUxselorM1lzVU5YWEhHRjh2THk5TXd6ejhqcjllckdHMi9VbFZkZXFURmp4aWdqSTBOUzhZcE45OTU3cjJiUG5xMlZLMWRxd1lJRjh2bDhhdFdxbFlZT0hhckxMcnRNVFpzMkxiMys5ZGRmcjBtVEptbkpraVZhdG15WnJMVnExcXlaaGd3Wm9rc3Z2YlIwV2V4OXBhZW42L2pqajllRUNSTTBkKzVjL2ZUVFR3cUh3MnJjdUxHT1AvNTREUmd3b014eTRoNlBSODgrKzZ3NmRPaFFPa2x4aWNtVEowdFNhZjBsY25OemxaYVdwcFl0Vys1My9mTHV1aWtzTE5UT25UczFhdFFvelo4L1gwT0hEaTM5V1lkQ0lYbTl4Vyt4MXExYnA0WU5HeW9oSWFHOFA2WktzOWFxc0xCSXJ1dktXaHZTbWpXUitZc0ZBQUJxQkdFTkFBQkhucFcwV1ZKYVRzNXVCUUtCMG1Xb3E4dXJyNzZxVmF0V0tTRWhRZFphZmZMSkovSjRQR3JSb2tXWjR4bzFhcVRqano5ZXFhbXA2dFNwazdwMDZhS2twS1RTL1lGQVFLKysrcXBlZSswMU5XclVTSys4OG9xNmR1MHFxWGhTM3RHalIrdisrKy9YakJremRQdnR0eXNsSlVYRGh3L1g4T0hESzFWbm56NTkxS2RQbnlxL3Z1VGtaTjE4ODgyNitlYWJEM3FzTVVhbm5ucHFsY2F2VjYvZWZ1ZHMzTGhSYytmTzFabzFheVNwOU9lMFo4OGVMVjY4V0RrNU9ZcUxpOU9ycjc2cVhyMTY2Wk5QUHBFa1BmVFFRK3JhdGF0Mjc5NnRTWk1tNlpSVFRxbFNMZVVKaGNLbGMrZFlxM1dIUFNBQUFJaHFoRFVBQUZRSDE4Nlh4d3pidkNWVCtma0YxUjdXNU9mbmE5YXNXYVYzZ1RScDBrUlhYMzMxZmhNQ3QyblRacjlscS9jMVpzd1lmZkhGRityYnQ2L3V2Ly8rTXZQRGRPN2NXVysvL2JZZWZmUlJmZmJaWjRjOXowdTAyN0ZqaHg1NzdERVpZOVM3ZDIrZGZ2cnBrb3JuMHVuVXFaTk9PT0VFWFhubGxmSjRQSktrMy96bU54bzRjS0JtelpxbGFkT215UmlqamgwNzZ2cnJyei9zV29vQ1JkcThKVk9TWkl6OTMyRVBDQUFBb2xyRnl6SUFBRkRMOU9yVnE3L2pPQk9zdGJIR21Fc1hMRmd3UFZLMXRPbmM2MXl2Ui8vdGx0cEZMejMzbEZyKzZnNlhhUFhqano5cXhZb1ZTazlQUCtCeFc3ZHVWYk5teldxb3FzZ29mdlNvVUQ2ZnIvU3hwaEt1Nis3M2lGbDEycmx6bHk3NzQ5VmF1Zm9IdWRhOVlNUEt4ZS9YMk1VQkFFQ040ODRhQUFDcWdWTlU4TDJOaTdWYk1qTk5Ybjd0V2JpblE0Y09sVnExcUs0SE5WTHg0MVJ4Y1hIbDdxdkpvRVlxdnJObVMyYVdyTFcycU5DWlg2TVhCd0FBTmE1bTMya0FBSENVMkxCaDFRWXJzeU5uOTgvS3pNeU9kRG1vNWJaa1p1dm4zRndaYVh2VytrWHJJMTBQQUFDb1hvUTFBQUJVRDlmSUxwU2tGYXVPMkVKVE9FcDl2MlRwM3Evczl4RXRCQUFBMUFqQ0dnQUFxb21SL1ZhUzVzNzdYNTJmakJmVngxcXJMNzZjSzBseWpSWkd1QndBQUZBRENHc0FBS2dtYnNoT2tSU2M5KzE4WlcvZEZ1bHlVRXRsWjIvVjEvTytrYVNnbGZ0SnBPc0JBQURWajdBR0FJQnFVcVNDTlZiMmgwQWdvQm1mZkJycGNsQkx6Wno5dVlLaGtHVHRxbUJoZUhXazZ3RUFBTldQc0FZQWdHcVNGUXJseXBwdnJiVjI0cFNQRkE2SEkxMFNhcGx3T0t3Wk0yZkpXbXV0MGYvY2ZOLzJTTmNFQUFDcUgyRU5BQURWWmYzNlFsbjNHOGtVYnR5OFdldldiNGgwUmFobDF2NjRUdXMzYkpTUkFyTDZKanQ3Y1Y2a2F3SUFBTldQc0FZQWdHb1VsdnV0TVhaN1hsNmVGaTlkSHVseVVNc3NYcnBjdTNKeUpKbGNHN0xmUmJvZUFBQlFNd2hyQUFDb1JwdFdMZjNlV3YxVVZCVFF2RysvVTM1K2ZxUkxRaTFSV0ZTa2VmLzdUdm41QlpMY3JBMXJGck5zTndBQVJ3bkNHZ0FBcWxmUXV1NmJrdlRwN00rMVl0VVBrYTRIdGNUNjlSczE2L001a2lScjlhb2tKajBDQU9Bb1FWZ0RBRUExeTk4VmZzUEtidGkxSzBmL2V1di9JbDBPYW9tWC8va3Y1ZVRzbHJWMlhkN08wQ3VScmdjQUFOUWN3aG9BQUtyWnRtM0w5N2hoM1dPdHdwT25UdGVLVmF5K2pBTmJ2bksxL2p0cGlxeFZXSEwvdW0zYjhqMlJyZ2tBQU5RY3dob0FBR3FBbXgrYWFveWRMMGwvZlh5OGlvcUtJbDBTb2xSaFlhR2VlZTZGNG0rTS9TN2tPbE1qV3hFQUFLaHBoRFVBQU5TQXpadVg3Ykt1ZVYvV0ZpMzhmb20rbmI4ZzBpVWhTdjN2dXdYNmJzRWlTUW9hMTc2L2VmWDNtWkd1Q1FBQTFDekNHZ0FBYW9ZTkd2dWhsZGJ0MmJOSGI3M3p2bkoyNzQ1MFRZZ3llWGw1ZXZ1OS8ycm5ybDJTbEJrTWhmOHJ5WTF3V1FBQW9JWVIxZ0FBVUVOK1d2bjlhbGYycjlZcVBPdXpPWHIvdzhtUkxnbFI1citUcG1ybTdNOWxyY0xoY1BqQnpXdVhyWWwwVFFBQW9PWVIxZ0FBVUlNMnJsejhsbVQvRlFnRTljeHpMK3FiNytaSHVpUkVpWVdMRnV0djQ1OVZNQmlVdGZhdGphdVh2QjdwbWdBQVFHUVExZ0FBVUxPQ2VZWEJ1eVN0K1RrMzE5NTgrMTFhdDM2RHJMV1JyZ3NSWXEzVnV2VWJkUHRkOStybm4zT3R0WGFWZGQzN0pBVWpYUnNBQUlnTXdob0FBR3JZdHZYTHQ0WmRkNnlSdG1kdjNhWUgvL3E0ZnRyQ0hMSkhxMjNidG12Y3c0OXAzWWFOa3N6UDF0WFlqVDhzV1IvcHVnQUFRT1FRMWdBQVVQUGNqYXRDazZ5MUQxdHJOZWVydVJwOSsxM2FsWk1UNmJwUXczYnUzS1ViYnIxVFgzNDlUOVphaFUzNC9nMnJ2VlBFcE1JQUFCelZDR3NBQUlpSTVZSDFxeGFQdDlhOUx4UUtGeXhZOUwwdXUvSnFiZGk0U2E3TDUvUzZ6blZkcmR1d1VYKzg1a1o5TzMrQlFtRzNJQnkyZjltMFlzbFQwbndlZndJQTRDam5pWFFCQUFBY0tjbkp5U25HbUFza2VZMHg3MmRtWmtiOVNqbzVEZXJOYStCNGcwYW16L1lkTzJLKytYYStmRDZmT2gxempMeGVmazNYUllGQVFQK2RORVVQL3ZWeHJWaTVTbGJLbDdIamdybmJ4dWZtNWhMVUFBQUF3aG9BUU4xUkc4TWE3ZHdaanZkN0ZuaDhjUnRsTkdqSGpwMitlZi83VnZNWGZLOTI3ZHFvZWJPbU1zWkV1a29jQWE3cmFzR2l4YnJ2b1VmMTFqdnZLVE1ydXppb3Nib3U4UE8yZjI3WnNpVS8walVDQUlEbzRJMTBBUUFBSE8yS1A2UnZlYU4xbCs0THZmTCtlOCtlL0dQbmZQVzFaKzQzLzFQL00vcnB5c3QvcTg2ZGpsRjhYSnhpWTJNalhTNnFvTEN3U1BrRitWcTlacTMrL1orMzljbXMyUXFGd3JMV3VqSmFIQW9Icjk2OGV2bi9JbDBuQUFDSUxvUTFBQUJFaWMycmxpNXUwN0g3Q0kvWGM1V1Z5UWlHUXQwKytYUzJQcDFwQWoyb0FBQWdBRWxFUVZUOXVicDA2cWd1blR1cGZVbzd0VXh1cm9TRUJNWEh4OG52OTBlNmJPd2pFQXdxUHo5ZmUvYmtLWHZyVnYyNGJyMVdyRnF0SDliOHFIQTRMRW15MXE2eXhreXlvZkFMbTM5WS9tT0VTd1lBQUZHSXNBWUFnQ2l5YWMzU3Rlclk4YjQyaW4zRjhYb0dHK2xLMTNWN3IxaTFXaXRXclpZeFVseGNuTHhlcjd3ZXJ4eUh0UUtpaVd0ZGhVSWhoWUloRlJRV3lscGJ1czlhZlcrTlhnNEh6TWViblQwYnRXWk5VUVJMQlFBQVVZeXdCZ0NBYUxObVRkRW1hYTJrdjB2NmUrc09xVDI4ZnYrbE1rNWZXZHMrUHovZkwyczgxbGhITXFRMVVjVzZ4aHBYeG9ZbEJWeFhHeHhqNThnTnY3Tis5Ykx2STEwZEFBQ29IUWhyQUFDSWNwdC9YTGxFMGhKSmF0S2tTNzNZSkNmWjZ6RUoxdVBFRzNsNURpcUtXSVVEd2JDYmIxeXpKOThVYmQyNVpzM1BrYTRKQUFEVVBvUTFBQURVSXR1M3I4clZkdVZHdWc0QUFBQlVIMjZkQmdBQUFBQUFpQ0tFTlFBQUFBQUFBRkdFc0FZQUFBQUFBQ0NLRU5ZQUFBQUFBQUJFRWNJYUFBQUFBQUNBS0VKWUF3QUFBQUFBRUVVSWF3QUFBQUFBQUtJSVlRMEFBQUFBQUVBVUlhd0JBQUFBQUFDSUlvUTFBQUFBQUFBQVVZU3dCZ0FBQUFBQUlJb1ExZ0FBQUFBQUFFUVJ3aG9BQUFBQUFJQW9RbGdEQUFBQUFBQVFSUWhyQUFBQUFBQUFvZ2hoRFFBQUFBQUFRQlFockFFQUFBQUFBSWdpaERVQUFBQUFBQUJSaExBR0FBQUFBQUFnaWhEV0FBQUFBQUFBUkJIQ0dnQUFBQUFBZ0NoQ1dBTUFBQUFBQUJCRkNHc0FBQUFBQUFDaUNHRU5BQUFBQUFCQUZDR3NBUUFBQUFBQWlDS0VOUUFBQUFBQUFGSEVHK2tDQUFBQUFBQjFpeDA4T0NiTDU1a3ZvMk1QNVh5UERYWnFObW5HbXBMdk00Y1BuU25wckNyWDRacW1MU2RQM240b05SeXF6SXloV1RKcVh0WHpQR0gxYXpabHlwZlZVVk5WN0RyMzNBYUZOclJMa3F5MS8yazVhZXBsa2E3cGFFUllBd0FBQUFBNG9ySjh6a09IR3RSVUo5dS9mMnhtVXVJZmpORUYxdW80STl0QTBpNUpjeDI1anpXZjlORlhKY2RtWmd6OXU0eXVPL2lnZG1xTFNWT0hWbVBac3YzN3gyYlZUeGhycmU0d3hzUlk2dzV1T1duYTlIS084MllsSmY1SnhsNHVhN3BheVdPa2RaTDlJQ2EvNklsR00yZnVydEtGalZLM0RFc2ZYZEZ1ajZPbHpTZE9uWGtJTHdrSFFWZ0RBQUFBQURoaXRtUU1PVWZHM0N4SlJ1WjNUakE4cTZwak5FMUkybGJSUG12dHEwYW04QUNubnllamx1WHR5RXhLL01RWW5TWkp4aFJYS0ttcHBBeFhucUZadzRaY2xqeDUyb1NxVld0c0JaV3VkNlNSQnpyVGxmbTlwTXNyMnA5MTNzQm1OdXk3UEV2bU9rbnRpMnV1NEdySEgrL0xURXFZYW96T2xrekoveVRwV01rY1d4UWY4N3V0UTRiMGJUWnRXdGJCWGxFSkkzTzhIQjFmMGY2d3RhOUtJcXlwQm9RMUFBQUFBSUFqSW5QWTRNRlc1Z05KanJYMnArU1l1TGZOeEhmRFIvUWkxcm16eFFFZWJjck1HTnBkS2orc01WSkRXUnV5MG13anMwUkdEU1ZkS0NsUmt1TTY1dTkyOE9BUHpFY2ZGVW4yYzlrSzA1RkJNdXE0ZDlBUHlxL1Q1RFdmTk9XQVFVWm14dERUVk1FbE1vY05POWE2N2tJWjR6dlFHQ1d5V3lWZmJvdzVXNUtzbE9PNDlsN1hhSmVSK1l1TU9zcVlEcTVQOTBuNlUyWEdLMzROTmlTcHFLTGRCd25OY0JnSWF3QUFBQUFBaHkxeitPQnVWcDRQamVTWEpHTk1jbFpSL3U3TWpQUXFqR0wrM1dMU2xHdXFxVVFaWTc5MHd1YThabE9tL0ZDeUxUdGp5QVRYT0I5TGtwRnB0TlhqNlMxcGJvdEpVOStWOU82dng5ZytkR2lyZ0tNcmpTUlpMVXVlTk9XTjhxNWxwWHJadzRhZGU2QjZYR05USzlwblRUak95UEh0SFd5ZHBQZ0R6WVhqU2llVjVENUc5cUhreVZPZmxhUXR3OU0zR0prNWU0ODU0VUQxbFBNYTNtYk9tc2dnckFFQUFBQUFITGJrZ05abStleHVHZE5VVnJreXFpZGpFcW8wU1BHZEhBZGtIUGYrekl6MGdncUhNUFlZVThIdEtza1RwKzUzVjRrM2FMOEorUGZaNExFSHJEbm82R0ZqRkY5OExkMWpKTGZjT28zYXVzYis5MEJqSFlneE50OUtIeHJwdjhreGNmK1hXVlR3UDZPS3d4cGo5R1BKMTlaVjZTdHl3c1p2UFh1UHNXYlp2dWRrWnFTL2JxVUIrMjRyZEVQNy9Qak1lVnN5MGplWGQ3MzRzSG8wbURwMVYxVmZGeXFIc0FZQUFBQUFjTmpNUng4VlpRMVBmMG15OGE3VTNjaWNMZGtOL29CN21pUUYvV2FFbGZPMHRWcHByUG05UHhUS2xLU0ExMXRmamwxYVBJck5yOFNWcnEzbzBTRkpCOXBWcmlLL2M5eSs1N2dtdkthaVk3Y05IZG83Skh1NVpHU3RGcmFjTktXY01NYm15U3F2aW1YSXlwUjVYS3pGeEkrV1N6cXY1UHN0R1FlZXd6Z21yK2lGd3ZqWUs0MVJGMk4wMTVhTW9ZNlJjbHlqTVVhU2xUYkoxVDIvT3EySk1hWlZSV01XaDFJbXZyeDkrWTd4SE93MTRkQVIxZ0FBQUFBQWpnakhuL2ZYWnU5K3RpY3pJMzJ0Sk1tYXRZMC8rbWl6SkdWbURPMHNJeG1qVk1tZEZQRHJyQllUUDFxK2ZlaFFHeXdad0pncWh4eUhZOHV3WWZIRzJpZEtFaDVyN1ZjdEowNWZYOUh4SVkvdUs1bWFXTlo5cU13NG5tQ3o0dS9DVlY1aVhKSmNSOG84OTV5VStBTDdjLzBaTTNaVzlmeEdNMmZ1M2pKczJHbld1Qk9NTVFPTTlJQzBON3l5K3RieEJJWW1UL3g0YTBYblc5bTc1UjQ0WkRLT1JrcW1XMVZyUTlVUjFnQUFBQUFBRGx2V3dJRUpLakxKMjg0YjRvVENhaXRKTXRxNU5XTlE4VVM4Q280UFdhL1BHRFBLR21VcDVOaXRHWU02aG15NHJWUjZrMFo4OFRaL1RzdDlKeEcyMWluSlNMeldhZFhrNTU4ckRETXk2eWQ4YkdUNkhhemV6TUdEbTFySGZWOHlmZlplSTg4eHRzTDVjcllNRzVZcTZ3NHRyc091YnpGNVd1bGROY2F4UTJTOSs4MXZjeWp5WS9TY3BPdXJlcDd0MzkrYmFkeUhqTXlaKyswMDZtUER2amUyWHRqL3dtYnZmcmFuM0FGYzU4V1dCNWk0V1pJeU05SUh5SWl3cGdZUTFnQUFBQUFBRHB1Tjh3OE9TKy9LMWI3UElsMFFOcjRMU3I3NVpRSmMwMHRlTFEvTDk2dm5sc3dkWWVPN3c4aVdDU3lzaksva01FOStmcDc1N0xNS1Z5SEt6QmpxSHV4WnFLemhRMDV5NWJ4cnBEYVNaSzNkNVhWTlJyTXBVNWRVZUpKeGI1TXBUb3lzcTVjcm1xc21VcktTRWg4MVJxTWtTVllmV1ZkL2NueUJRdXY2SDVkMHVZdzVKeHhJL0tlS1Y3OUNsQ09zQVFBQUFBQWNOc2MxSWRlNGVWYnlHR05pSmNsS0JjWmFkKy9YM3IwclJaV1psOFlhNHhncFRwS3N0VVZHQ2ttbTdITFJ4aWFXcERwRjhURlBiOGxJUDhCRXhMYkxnV2F1eWN4SXY5Q1ZlYk5rMVNySmZxT1F2YmpadEtrYktqcG5XMFpHdmFEQ3Y5UGVJdjNXbEZrQktpNWtQODMzMkQ2U1pHVE9rREdQN3gzN1VXdnRleFhYV2c3WHFmQlJwWXJZL3Yxak0yV3ZOVEtTdGRaYTUvY3RweFRmSldNSER4Nlo2ZmNNTVZKalNSZnNHRDZ3VGVPSkgyLzY5UmpHdU9zUHVuTFgzajlYVkQvQ0dnQUFBQURBWVdzK2VmS0hraEl6TTlLdmtmUVBTWkpyZXJlWVBHWGwxb3hCSGNQeXpwRFUzaG96SVQ1a3g1U3NKSlE5UEgyQUsvT0pKSG1zYzhuZWNjcXlwdEV2dCtXWUs2bzZpWENKckdHRHo3VEdURENsejEzWlo1TTNaOTFxNXM4UEh1aThvQk02MTFpbk9JQXltdHRreXBTZjl0Mi85N1Y4SjBsYk1vYWVYbHFmVllLeDZsNloydndoTzdOa2ZwK3EycDRVMjI2ZmdLek1JMlRtbzQrS3RneFAzeVNaeHBJVWREMmRKTzBYMWxSNTVTNVVLOElhQUFBQUFNQVJZNlhPZTFjZkNyVEl6VjBqU1UxamtqWm1GaFc4YllwWEpyb3EzNk5ZU1pkTGtpdlQ0SmR6UXovdk45N3h4L3V5WkZ0cTcxMGordFdkT2ZzeEprNlNVKzQ0eG5sWnZ3UTFqN2FZT1BYT3lyd21ZNTFMU3IrV1poejQ2SDN1N0RIbStwSzVkZzRtNUF1Zkp1bVF3cHBRME93c3VVL0lHTk53UzNwNjE1WlRwNjZROXM3TlkwM25YMHF5cFVHT1l6VGVkZDJxM2ZranlSaW5mbklvbEhzb3RhSnlDR3NBQUFBQUFFZU1NYVp6eWRkWjlSTyt6QnllcnF4QXZveVJyRXlPa1JvYktUVnplUHE4NHFOc2s1Snd3eHJQTTVrWjZUdGFUSnA2UnNrWW1XMlNleHByOW41Mk5VdGFUSnB5M0lHdW41a3g5RE1abmJIZjl0YkpaeHFaRHFVYnJOcHZ5VWgvWmI4QkhEM2Y4c09wODBzUEd6dzRKdFBhczB6SklsRFcvdThncjcreHJMSVBkTXd2SmRqNkpYZkVHTG1WT3FjOExUNzZhTnVXNGVrempjd0FTVEllTXlrekkvMUJZMjNBTmM1dHhVdHdTNUpkMm16UzlDV1NaQys4MEpOWlZQQ1lNZVpyYTgzZlRTaTBRMzdQWUNON2F2T0pVNjgxa3BzNWJNaEZjcHdSUnU2aTVJblQvcm9sWThnSlJ1WStLOXN2Tnpid3BxU2lDb3ZDWVNHc0FRQUFBQUFjT1ZiRlMzUkxmc21jdE8rdTBudE1qRG1oM0hPTmpyVzJiQUJnWEYyNno4ekVLdzU2ZVdNZFUrNmNOYlpibWJsc2pMbW8zSHRlcktaTEtnMXJ0dnFkNDQxTVRNbjNDVVhoQTRZMUxTWk91ZUJBKy9lMUpTUDlRMG5ESmNrbzVwRERHa2xTMEY0bHI1a3RvL1l5NmlpWjE2MHA4NVBZYWtLNjFFaFdrcklMOHk0eWpwTW1LYzNJYmpCKzcwOVc5ZzBybzYzRDA5L1R4S2t6Wlp5YkpaMXNyVG5UOXU4L2ZwdnJ4SVk5U3Blay9IRGNhRW4zSEZiTnFOQit0NFlCQUFBQUFIQ29IR092c2RZZFhObi9aTFdzOUZ6WG5PZVJIVmJ5L1phaFE5dEsrdE0rdzM5eG9HdnZHRHc0U1RLbFMwdDdZM04vV1RYS09vYzBKNHRyZGNvdlkyaE4vUmt6S2x3MnZPcE1sK0poVmRCMDBxVERlcXlvNWJScEcyTHlDOU1rTzA2eVM2eFVZSzB0c2xhclpPMFR4Z24wU0o0NmRhbFVmRmVOZGN6ZGU2Kzl3eE96NTNrVkZFMjB0dmdSTTFmbTk1SmtwTmVLeXpSTk14dkVYOWhzeXBRdlplMGNTYkxHM3JCendJRDZoMU16S25hbzh6SUJBQkIxZXZYcTFkOXhuQW5XMmxoanpLVUxGaXlZSHVtYUFBQkFNU3M1MnpJR2RRaTV2b0RQY1VKQjEvVWFqNGJKMm1kbGpMRldHMXRPbXRLdTlQampqL2RsdFVxZUtXTk8zM3QrZ1FtRTI3WDQ2S050SmNka0RSdDhwbXM4enhuWlBUSW1LR3M3eXBpbWU0L1BhVGx4U3NPYWY2VmxaUTVQdjFaV0p4cWpuZGFhM1VZS1dHTmpyY3pKUmhvb1NiTDZ0c1drS1NmV1ZFMVpHZWwvdE1hOFd2eWR2YlBGeEttUFNsSm1SdnI3TW1hRXJQMDVPZWcyMis3eitZTnlzNHhSdkxYMnE1YVRwcDZXT1h6b0VFbFRKY2xhM2ROeTBwUUhhNnJ1b3dtUFFRRUFBQUFBcXAyUjNFejVQallldFEvSmxmR1U3Q2laK2RhK3RPL3gyOXMxYVdKRHBsbnBFMURXUHJKdlVDTkpjUUYzVVg2TTAwVWxFOHJzTzVtdjFidlY4a0txeWlwUHhseGhwZUk1a2xYOFJaazdKNHg5dldaTFVpc3JCWXpzRHVzNno1WnNkMlErY0dVN1dlblRMQ21weGFSSjI3WU1UeDh2YTN3ZXVSTWxLWG5pbEkreU1vWXVrN0dOakZGaHhWZkI0ZURPR2dCQW5jR2ROUUFBUkxlczRlbFBXcG1ieTI2MWE2MDEvMmd4YWNwNEk3bjc3dGwxN3JrTkNtendYV1BsVC80cGEwQjVTMnhuRGs5ZkxKa2VwYU5aNVJ2WktUSDVSYU1help5NXU3cGVTMlZ0R1RxMHJmRm93LzU3Yk5CYXM5WXg3dlBKRTZjOVU5TjFaWjU3VG9vSm13N0preithVmRWemR3d2YyS2JSN2tDbStleXpVSFhVQnNJYUFFQWRRbGdEQUVCMHN4ZGU2TThKQnVQZG9pSzN5T3NOdFlpTkxUTHZ2aHMrNERuOSszdDNlYjBKRlFVdjlzSlQ0bmJ1YWVCemZUNGJ0RGJjWXZMa2d0SWJXS0tFdmZCQ2o3WnRLLzc4M2JTcDFidnYybDhIVThDK0NHc0FBSFVHWVEwQUFBRHFBbGFEQWdBQUFBQUFpQ0tFTlFBQUFBQUFBRkdFc0FZQUFBQUFBQ0NLRU5ZQUFBQUFBQUJFRWNJYUFBQUFBQUNBS0VKWUF3QUFBQUFBRUVVSWF3QUFBQUFBQUtJSVlRMEFBQUFBQUVBVUlhd0JBQUFBQUFDSUlvUTFBQUFBQUFBQVVZU3dCZ0FBQUFBQUlJb1ExZ0FBQUFBQUFFUVJ3aG9BQUFBQUFJQW9RbGdEQUFBQUFBQVFSUWhyQUFBQUFBQUFvb2czMGdYVXBDWk51dFNMcmU5dDduVnNvdlU0OFVaZWY2UnJ3aStzUW9GUTJNMDNydG1UYjRxMjdseXo1dWRJMTRTcWFkS2tTNzNZSkNmWjZ6RUo5Rmowb2NmcUJ2b3N1dEZudFI4OUZ0M29zYnFCejJYUmpUNkxEblUrckduWHFYdFg0M0hPdFRKOWpWR0taR0tONUpPVlY4WnlaMUVVTWRicityMEtXU21ZSkY5aHZTNDlOMGo2Mm5VMGNkT0t4VXNqWFIvSzE2NVQ5NjV5UE9mTDZHUmpsQ0tyT0dPTWx4NkxQdlJZN1VXZjFSNzBXZTFFajlVZTlGanR4ZWV5Mm9NK2l3NG0wZ1ZVQTZmNU1UMmJ4UHJzQUNQblJtUE1TZnZ1OVB2OThuZzg4amlPakZNWFgzN3RaYTFWT093cUhBNHJHQXpJMmwvMnVkYk90NjZlTGd5R1A5NjZidWsyU1c3RUNvWFQvSmllVGVKOGRvamsvT25YUFJiajk4dWh4NkxTMGRCanZYcjE2dTg0emdScmJhd3g1dElGQ3haTWozUk5oNGcrcTZXT2hqNnJJK2l4V29vZXExWDRYRlpMMFdmUm9VNTFSYXVPUFZ0N0hIT1o0K2hDWTB4dlNmSjRQT3JTdWFNNmQreW85aW50MUNLNW1SSVRFaFVmSHllL243dnRva2tnR0ZSK2ZyNzI3TWxUOXRhdCtuSGRCdjJ3WnExVy9mQ0Rnc0dRckxXdWpMNjMxcjRYRElUZTNQTGo4bzJScnZsb2s1TGFLOFYxN1NXLzdyR3VxWjNWc1VNSHRVOXBwNWJKelpXUWtFQ1BSYUdqb2NmcVFsaERuOVZ1UjBPZjFYYjBXTzFHajlVT2ZDNnIzZWl6NkZCbndwcldIYnAyOHZyOUx4bnBWQm5qcjUrVXBQUFBIYVloNTV5dDVPYk5sVlN2bmhJVEV5SmRKcXBnVDE2ZWNuL09WZGJXYmZwNDVpeTk4LzZIMnBXVEk4a0dyY3pjWURoNDQwK3JsMzBmNlRxUEZxMDdkTzNrOC92L0thbVBqUEUzYk5CQTUyV2thOGc1WjZ0RmNuUFZTNlRIYXB1NjJHTzFQYXloeitxZXV0aG50Ums5VnZmUVk5R0h6MlYxRDMwV0dYVWdyRG5lMXo0MWVJNlZlZE1Za3hRWEY2ZTA0M3JxejJOdVZtcVh6akttRHJ4RXlGcXJOV3QvMUNOL0c2OXZ2cHV2Z29JQ1dXdHpYV3YvdU5FVG1xVGx5d09ScnJITzZ0Yk4zOTcxRHZwMWovM2x6N2VyWTRjTzlGZ2RVVmQ2ck5hR05mVFpVYUd1OUZudFZQNzdSWHFzYnFISElvM1BaVWNEK3F6bWVDSmR3R0hwMXMyZjBralhHT1A4M1RFbXFVdW5qcnJqMXRFYWMvTU5hdDZzR2YrSFVJY1lZOVM0VVNNTk9XZWcycWUwMVlaTm03Ump4ODRZR1RPMHZqVUZDWDdQb3R6YzNHQ2s2Nnh6dW5YenA0VDlvNDB4NHgxamtvN3RscXJiYjc1UlkyNitRVTJiTktISDZwQzYwbVBKeWNrcHhwZ0xKSG1OTWU5blptYXVpWFJOQjBXZkhUWHFTcC9WT3I5NnYwaVAxVjMwV0FSVjhYUFp5cFVyMWFSSmt3Z1ZXM21CUUVDdTY4cmpxZDBmbXl1U2xaV2x4TVRFY3ZmbDV1WXFHQXp1OTRnYWZWWnphdlhmdXBSR0xXK1Q0OXhqak9wM1MrMmlweDU3U0NlZmVJSzgzanEveU5WUnkrTngxUEdZRHVwelFtOHRXYlpjMmRsYmZVYm1aQ2NtTHJ4N2UvWVhrYTZ2cmtscDFQSTJZOHlmWlpUVUxiV0x4ai8yc0U3cWN6dzlWb2ZWOWg2cmpXRU5mWGIwcWUxOVZ0djgrdjBpUFZiMzBXTTFyeXFmeXo3KytHTmRlKzIxNnRLbGkxSlNVcXF0cGtBZ29Nc3Z2MXlPNDZocjE2NVZQajg3TzF0bm5YV1d0bXpab2pQUFBMTks1NFpDSVUyZlBsMC8vUEJEcGY4TEJBSnExcXhabVhFZWYveHhyVm16UmoxNzlpd052SUxCb0lxS2loUU1CaXYxbjdXMjNMQnA2ZEtsdXVTU1M5U3FWU3QxNnRScHYvM2p4bzNUNDQ4L3J2VDBkTVhIeCsrM256NnJmclgxbnhJOGJWT1B1OHBqekF1TzQ2aDNyNTU2NWZsbmxGU3ZYcVRyUWczYS9YT3VSbDEza3hZcytsN2hzQ3MzN0Y2M1lmWGlGeVdGSTExYkhWRGFZeDZQbzdUajZMR2pVVzNzc1ZyMkdCUjlobHJaWjdVSTd4ZEJqMVcvS3ZYWmxpMWJkTmxsbDZsRml4WjY0NDAzNVBWNjlZYy8vRUUvL1BERFFTODBZOFlNSlNZbTZxZWZmdExPblRzUGVHekxsaTAxZi81OGpSMDdWazgrK2FUT09PT01Lcit3bDE1NlNTKysrS0plZWVVVnBhV2xWZW5jM054YzllL2ZYeDZQUjQ1ejhGWEpnOEdnTHJyb0l0MXh4eDJsMjBLaGtPNjg4MDdObmoxYi9mcjEwLzMzMzYvNjlldnJxYWVlMHB0dnZsbnBXb1lPSGFyNzc3Ky8zSDFqeDQ3Vlo1OTlwcGRmZmxuZHUzY3YzZjcxMTEvcmhodHUwT1dYWDY3Um8wY2Y5QnIwV2ZXb2pmK2tZTnFrSGpmQWtjWTVqcU16eitpbmgrNjdtMSs4UjZINlNmWDB3ck5QNnQ1eGoyajZKNS9LeWo3WXZrdlB6ZXRXTFo0aWxwQTdIQ2FsYzQ5aDJ0dGo1NXc5UVBlT3ZaMGVPd3JSWTlXS1BvTWsrcXdhOFg0Umt1aXhhbGFsUHN2THk5T3R0OTZxY0Rpc2h4OSt1UFN1bStIRGgydkhqaDBIdlZqSjR6aXZ2LzY2UHZqZ2d3TWVPMmJNR0UyWk1rVnQyN1pWdjM3OURuanNraVZMOU0wMzMreTMvWU1QUHBEUDU5UDgrZk0xZi83OENzOVBTa3JTUlJkZFZPNitVYU5HNmFxcnJqcmc5U1dwYjkrKysyM3plcjM2MjkvK3B1ZWZmMTZ2dnZxcWZ2dmIzK3J0dDk4dTNYL3R0ZGNxTGk3dW9HTzNiOSsrd24xMzMzMjN0bTdkcXQyN2Q1ZHVLeWdvME1NUFA2d2VQWHJvK3V1dlArajRFbjFXWFdwZFdOT3ljK2ZHSHBrSEpOdTBUZXRXdW12TUxXclNwSEdreTBLRU5LaGZYMk51dVVGcjE2M1hpcFdyR2xqSDNOK3lRN2RGTEI5MzZGcDI3dHhZanVlK2toNGJjOHVOOU5oUmpCNnJIdlFaOWtXZkhYbThYOFMrNkxIcVVaVStLeXdzMUUwMzNhUTFhOWJvcWFlZVVydDI3VXIzblhmZWVWVzY3blhYWGFjcnI3eXk5UHQ1OCticG9ZY2Uwbi8rOHg4bEpTVkpLZzVnbGk5ZnJyUE9Pa3RUcGt3cGQ1dzJiZG9vTFMxTlM1Y3UxVC8vK2M4eSswS2hrRUtoa1B4Ky8zNzd5aHVub3JEbWNCbGpkTzIxMTZwang0N2F0R2xUbWZsbHpqLy9mRFZvMEtES1l6NzU1Sk42Ly8zM3kyd2JNMlpNNmRldTZ5b1FDR2o3OXUxbDdraTY2YWFiRHZnNjZiTWpyN2FGTlI2ZkUzZXZNZXFUbUpDb2Y0eC9YQ250MmthNkprU1FNVVp0V3JmV1U0ODlxQXQvOTBlelo4K2VYbjZmOTA1Sk40amI3ZzVGU1k4ZFY5SmpiVnEzaW5STmlDQjZyRnJRWnlpRFBqdmllTCtJTXVpeGFsSHBQdHU1YzZkR2p4NnRaY3VXNmI3Nzd0TnBwNTJtVHo3NVJLbXBxV3JUcGsyVkw5eWdRWU15SVVYRGhnMGxTY25KeVdyUW9JRUNnWUNlZi81NUdXUDAxVmRmNmF1dnZpbzl0aVNFaVkyTjFaQWhRNVNXbHFaTEw3MVVsMTU2YVpscjNITExMWm83ZDY0Kyt1aWpRd3BFU3F4Y3VWS1RKazA2NkhIaDhJSC9HZzRjT1BDUWEvaTFrbmxzYnJubGxrb2RuNWVYcDJlZWVVYWhVT2lBeDlGblIxNnRDbXRTVW50ZUpwbHIvWDZmN3I3ek5uVk43Unpwa2hBbHVuVHFwUHZ2dmtOMzNmdUFpZ0tCa1cwNzkxaTRjZldTbHlOZFYyMVQwbU14TVg1NkRHWFFZMGNPZllhSzBHZEhCdThYVVJGNjdNaXBTcDk5L3ZubldyRmloZTY1NXg0Tkd6Wk0yZG5adXUrKyszVDY2YWZya1VjZU9lSzFQZnZzczlxMGFaT1NrcEkwZS9ic012dnV2dnR1clYrLy9vQnp2bXpmdmwxZmZ2bWxCZzBhZEZoQmpTUjk4Y1VYbWp0MzdrR1BDd2IzWHp6cHJiZmVVbVptWnFVZmQ2b0tuOCtuQ3k2NG9GTEhidCsrWGM4ODgweWx4NmJQanB4YUU5YTBQS1o3R3lOem00dzhKL2M1UVFNSC9DYlNKU0hLbkgzbWJ6VGprMW42K05QWlhzZHh4cmJyMG5QbWhsV0wxMFc2cnRxaWJhY2VIVXA2N0l4K2Zla3g3SWNlTzN6MEdRNkdQanM4dkYvRXdkQmpoNitxZlRaczJEQWxKeWZybEZOT2tTUTk5dGhqa29vZnE5bTllN2VzdFpXK2RsSlNraHpIMGFPUFBxckN3a0w5NVM5L0tiTS9KeWRILy8zdmY5V2hRd2Y5K09PUHlzcktVbkp5Y3VuK2pSczNscm1iNS9QUFA5ZktsU3ZMakxGeTVVcUZ3MkVGQWdHOStPS0xsYTd0aWl1dVVHeHNyS1RpTU9UU1N5L1ZhYWVkcHBOUFB2bWc1ejc5OU5ObEp2Z3RxV1BxMUttYVBYdTJIbmpnZ1NwUGNoeEo5Tm1SVVZ2Q0d1UHpPSU1rZFV4TVNOQWxGNTJ2QnZYclI3b21SSm5FeEFSZGRQNTUrbmIrUXUzS3lXa3RhNFpMZWxwUzVYOERITDJNWTV6aEt1bXhDMGJRWTlnUFBYYlk2RE1jRkgxMldIaS9pSU9peHc1Ymxmdk02L1dXQmpVZmZQQ0JQdnZzTTExMzNYVktUazdXbVdlZVdXWnkyNE9aUEhteVdyWnNxWnljSE9YbjU1Zlp0MmpSSWlVbUptclVxRkVhT0hDZzB0UFR0WGp4NHRLd0poUUthZTNhdFdVbTg1MDNiOTUranlrVkZoYks0L0hveXkrLzFKZGZmbG5wMmk2KytHTEZ4c2Fxc0xCUW4zLyt1WHIwNktIZHUzZHJ4b3daQnowM05UVlZvVkJJUzVZc1VZOGVQU1FWTDUzZHMyZFBQZkhFRXhvNWNxVCsvdmUvVnlyNGlRYjAyWkZSSzhLYTFxMlBiV2c4NXZlU2lVM3IxVlA5KyswL1d6WWdTYWVjM0VkOVR1aXRqMmZPOHNub29qWmR1cnl6YWRXcUxaR3VLOXExYm4xc1EzbDBTVW1QblhKU24waVhoQ2hGangwNitneVZSWjhkR3Q0dm9yTG9zVU4zT0gyMllzVUtQZkhFRTRxTmpkWGxsMTh1U2JycnJyc1VDQVQyT3pZckswdlBQZmVjaGd3WlVocjBTTC9NVDFPZVcyKzl0ZlRyMy83MnQyclpzcVcrL3ZycjB2bGVWcXhZb2NMQ3dqSjNxTnh4eHgxbGxzdisvUFBQZGNzdHQraVdXMjdSSlpkY1V1blh0cS9kdTNmcnJydnVrakZHeHBoS24rZTZyZ1lQSGx3YTFralMvMmZ2dk1PYXV2NC8vcnBKMktnc3hZRVd0MmhWY0ZZcnJxSjFyN29IV0lzRFIxRnhhK3ZlQTBGeEsrNVZRY1dDbzlhRldxdXRWbEhjVlN0dXJXaFpJU0gzOXdmTi9SRVNJQXhidnphdjUvRXB1ZVBrM0RUdm5ITSs1ek82ZHUxSzllclYyYjU5TzNYcTFNbFRmd3loVXFuWXUzZXZVZGNtSmlibTZUMU1Pc3MvL3hQR0dqTWJ3UXVFVHdBQ3ZoNG11WmVaTUpFWkswdExoZy94NWNqUll3Z0NkUVRCd2d2WS9HLzM2MzNuYjQzVmduU05XVmhZL050ZE12R2VZdEpZM2pIcHpJU3htSFNXTjB6elJSUEdZdEpZM3NtcnpwNDhlY0xJa1NOSlNVbkIxdFlXTXpNekFMeTh2QXhlZi9QbVRVSkNRbkJ6YzZOTm16Wkd2Y2QzMzMwblZZTlNLQlEwYXRTSWd3Y1BvbFFxc2JDdzROaXhZNWlibTFPalJvMHMyOWkrZlR1MnRyWjA2TkRCcVBmTWpyRmp4OUtqUncrZFk5ZXVYZVB5NWN0MDdkcFZLa1d1cFczYnRnYmJxVnk1TXRPblQ4OTNmektpVkNxWlAzOStnYmFaR1pQTzhzLzdiNnlwVU1GQ0ZPUXpCVEJyODNrTGFsU3Y5bS8zeU1SN3pzZFYzV2pYK25PK1AzallUQzRLMzFDaHdpN3UzRkgrMi8xNmIvbC9qU2xNR2pOaERDYU41UUdUemt6a0VwUE9jb2xwdm1naWw1ZzBsZ2Z5cUxQNzkrOHpkT2hRa3BPVHFWaXhJaytlUEhrbjNYTndjTkJKQ096bDVjWHUzYnM1ZlBnd3JWdTNKaW9xaW1iTm1tVnJZTHAwNlJJYWpZWVdMVm9ZOVo2dXJxNXMyN2JONkQ2ZU9YT0cxYXRYMDZsVEp6MWpUVmFvMVdxVVNpVTJOalpHdjA5MkZDdFdESGQzZDlhdlg2OXovUGp4NDdpNXVlbmsrSUgwUEVCRGhnekpVN0psazg3eWgremY3a0JPdUNwcytndUNVTW11U0JGOCsvZjd0N3VUSlpjdVhTSTRPSmo0K0hnQXJsNjl5dE9uVC8vbFhrRnNiR3krK25ILy9uMWV2SGhSZ0QweXpJVUxGNGlPamk2dzl2d0dEY0Rlemc0RW9jSkhacmErQmRid0I0aFdZdzcyOXUrMXhreThYNWcwbGp2ZVI1MHBsWWJuU2lxVml0dTNiLy9EdlhuMzVGUnlORDg4ZVBEZ25ZejVKcDBaei8vS2ZGRkxTa29LQ1FrSitXb2pMUzBOcFZLSlJxTXBzRDd0MmJNblR4Ky9tYWtBQUNBQVNVUkJWTzBacW1SVEVEeDc5dXlkdEt2RnBMSGNrVmVkUlVWRmtaaVl5SW9WSzZoUW9jSTc3S0V1dFd2WHBuejU4cXhaczRZZE8zYnc4dVZMdW5UcGt1MDl3NFlOWTlpd1lmajYrbWI3NzZPUFBpSWxKUVVIQjRkYzlTa2xKUVhBYUVNTndNV0xGMm5YcmwydTh1ZGtSV0ppSWgwN2RtVDkrdldvVkNydTM3OVBVbElTQ1FrSnpKczNqekZqeHVqTkQrenM3QmcvZnJ6UkhrNlpNZWtzNzd6dm5qVUtFSHVEUVAxNmRhaFlvVnl1YnRZbWFjb3JaY3VXTmRxQ0dCTVR3NlpObStqY3VUT0ZDeGRtMnJScHZIanhnc21USjB0eGtybWhmZnYyVks5ZW5UbHo1aGgxdlNpS2JOaXdnUVlOR2xDMWFsWHB1SitmSHg0ZUhpeGR1aFJJLzRIdzgvT2pkZXZXZE92V0xjYzR5aUZEaHVEcDZjbmt5Wk9sWXhxTkp0dEJXYUZRSUpmTGdmUWZCSDkvZnpwMDZKQ3RPK0hhdFd1NWZ2MDZXN2R1NWFPUFBqTHFtYlBEOWFNeWVEWnFRTVQzQnhFUXZ3SldBV241YnZqRFE5SllVODlQYzYweEUvOWRUQnJMRmZuU1dYNFhkVEtaVEc4eStlYk5HenAwNklDdnI2K1VOMERMc1dQSG1EUnBFcUdob2RtNmlyOUwxR28xOSs3ZDQvcjE2MVNwVWdVYkd4dHUzYnFWNDMxTm1qUkJKdFBmaDlxOGVUTVJFUkhzMkxGRGNyMHZLQklTRXZEMjlxWmN1WEtzWGJzV2hhTGdwbFltblJsTnZ1YUxBSzlmdjBhbFVwR1dsa1phV2hwcXRScTFXbzFLcFVLdFZwT2Fta3BxYWlwS3BaS1VsQlJTVWxKSVNrb2lNVEdSaElRRWV2VG9RY21TSllHc05Tc0lBbzZPamdCRVJFU3dZTUVDOXV6Wmc2dXJhNTRlZXU3Y3VlemR1NWY5Ky9majR1S1Nwell5c21mUEhnSURBNG1QajhmWDEvajExSk1uVCtqZXZUc2pSNDdraXkrK0FOTG5wY25KeVRuZWEyMXRuZVc1Nk9ob1JvNGNpYSt2TDM1K2ZrYjNKemVZTkpZcjhxeXpMNzc0Z21iTm11SG01dllPdTJlWXdZTUhNMjdjT0lLQ2dxaGZ2MzZPZVYrNmRldVdyUkZHRkVWV3JGakJ6WnMzYWQ2OE9UTm56c3hWZjU0K2ZZcWRuVjJ1eG9xelo4L3k5dTFiaWhSQXd2U0lpQWdXTDE3TXZuMzdTRWxKb1VlUEhpeGF0SWhtelpveGE5WXMvUHo4bURWcmxzNXpYYjkrSFY5ZlgwYU9IS2szWnpBR2s4N3l6bnR0ckNsVG9XcGxRWkM1V2xpWTgra245WEx0K3BXUWtNRHc0Y096UEorU2tvS1ptWmxrV01qTXJGbXphTllzOXlVZlpUSVpxMWF0WXN5WU1VeWNPSkdrcENRNmRlcGs5UDBwS1NrOGZ2dzRWMG1renA4L3o0b1ZLN0N4c1pHTU5hOWV2U0loSVlFcVZhcm85SzFDaFFyTW56K2ZFeWRPTUhYcVZKeWRuWTEvT05MZDkwYU9ISm5sZVg5L2Y3eTl2WUgwc25VT0RnNU1uejZkZS9mdThmWFhYeHMwRU0yWU1ZTWVQWHB3OHVSSjZkNzhZR1ZweWFlZjFPZm9qeWRJU2twMktWV3Ayc2VQYmwyN25PK0dQekErcWxDenVpQUlyaFlXNWpSc1VML0EzQ3ROZlBpWU5HWTgrZFhaa1NOSDhoV3JYcVJJRVk0ZE82WnpMRHc4bklTRUJJTlZKWGJzMkVISmtpV3h0cmJtenAwN2V1ZWRuSnlrall3Yk4yN3c0NDgvNXJsdmRuWjI5T25UaDFldlhyRm16UnFlUEhuQ2t5ZFBpSXVMSXpVMUZabE14c0NCQXlsU3BBZ0xGaXpJMHRDaTBXaElTMHZqN05tekJuTUJlWGg0RUJRVVJGaFltRjdDeUo5Ly9wa3BVNllZYk5mTnpZM2c0R0JwOFc0SU16TXpmSHg4MkxoeEk5ZXVYZE1aY3pPVDJ6eEZKcDBaUjM3bmk1Q2VtUFR5NWR4OXRES1pERXRMUzZ5dHJhbGJ0NjVrck5tOWV6ZEJRVUVHcjc5dzRRS1FydXV5WmN2bTJWQ1RuSnpNNGNPSHFWdTNib0VZYWdCNjllckY4ZVBIT1hqd0lIMzc5alU2RjhtdVhidFFxVlE2U1dBZlBIZ2dHVzZ5NDhTSkV4UXFWRWp2K04yN2Q1a3laUXEydHJiVXFWT0gyTmhZZy9lWEtWTUdXMXRiby9wcENKUEdqQ2MvT25OMmRzNzFlaU92dkhqeGdsdTNidUhnNElDYm14dWVucDQ0T2pyeTZ0VXJHalZxbE9QOXk1WXRZOSsrZmJSdDI1YStmZnZxYURRMU5aWHAwNmR6Nk5BaHZMMjlzMXpYWklWU3FlVDgrZk5vTkJxT0hEbEM4K2JOalRMYW5EbHpCa2RIUjczUzNua2hNaktTU3BVcTRlTGlvamZHMTYxYmwwR0RCaEVhR29xM3R6Y1ZLMWJrKysrL3AwNmRPdlRwMDRlZ29DQmNYVjN4OVBUTTFYdWFkSlozM210akRUS3pXcUpJVVZzYlcrclhyWjNyMiszczdEaHo1a3lXNSt2V3JjdWtTWk1LSklGVVpweWNuRmk5ZWpYTGx5K25hZE9tdWJyMzlldlhRSG84b2JIczI3Y1BTMHRMMnJWckp4M1Q3a0ptbkRpYW01c3plZkprYXRTb3dkeTVjeGt3WUFCNzkrNlZYUEVTRWhKMHl0Y2xKeWR6NTg0ZHRtL2ZEcVRIZ3RhdVhUdExqNTlKa3licHZEWTNOMmZldkhuTW16ZVB6WnMzWTJscHlmWHIxNlhKU2tiVWFqV3JWNjltOWVyVmV1ZUNnb0p5blFIZHZVWjE3TzN0U1VwS0ttd21LQm9BcGgrRnpNakVCcUlvRkxXMXNjV2padldjcnpkaElnTW1qUmxKQWVsczBhSkZ1VjdzUjBWRmNmYnNXWjFqYXJXYTNidDMwNnhaTXlwV3JLaHo3dHk1YzVKSGF1YWtpRnFHRHgvT2wxOStDYVNQTXhzMmJNaFZuekxpNHVKQ256NTlLRktrQ0xkdTNjTFIwUkZIUjBmdTNidkh4bzBicVZpeElwYVdsdXphdFF0SXI5Smg2RFBZdFdzWEN4WXNrRjdmdlh1WFM1Y3U2VnhUb2tRSnJseTVvak14MWk0ZS92enpUN3AzN3k0Wm9WSlNVdGk4ZWJOVUZuYmJ0bTBHRjkrWkdUQmdRTGJubzZLaWNyMWdNZW5NQ1BJNVg0VDBqYVpuejU1aFptYUdRcUhBek13TU16TXpWQ29Wdi96eUMyM2J0c1hjM0J3TEN3dnBuN201T2VmUG4wZXRWdE93WVVPZDlteHNiSmc5ZTdiMCt2ejU4K3pjdVJOSVgweis5dHR2dEc3ZG1sOSsrY1ZnZnh3ZEhTbGJ0aXdBbXpadDB2Tm9mdkRnQVVsSlNaaVptYkZ1M2Jwc242MXAwNlpTNkVtVEprMnlEUWxNUzB0REVBUSsrK3l6TEsveDgvT2piOSsrQUx4OSs1Ync4SERKc3lnaElVSEhXMmJBZ0FFNkh0OWF6cDgveis3ZHV3MjJIeGNYeDlDaFF5WHZwQ0ZEaG1UWmw2VkxsK1o2NFpnWms4YU1wQUIwVnRDOGVmT0dxS2dvVHA0OENVREhqaDJsNzQyL3Z6L2x5cFZqL1BqeHZIcjFDbnQ3ZTRLQ2duQjBkT1R6enovUHNzMGVQWHFRbEpURWdRTUgyTHQzTDgyYU5jUEh4NGN5WmNvUUVCREFsU3RYbURKbENwMDdkODZ5RFFzTEN4bzBhRUNKRWlWMGpnY0hCL1A2OVd0Y1hWMlpPSEVpVGs1T2RPM2FsUzVkdXVEbzZFaWJObTBvWGJxMHpqMlBIajNpOTk5L3AzUG56cmt5REJuaXhvMGJYTDkrblRGanhtUjVqYSt2TDYxYnQ1YjZFUmdZU1BQbXpSay9manpYcmwyVFBHOXpHODVtMGxuZWVHK05OYTZ1cnBhaUlINENXTHArVklaeVpYTzM4NkJVS3ZVR1RrTk1uejQ5MngzTGdJQUFldmZ1VGYvKy9iT040ZGNPZklaS3ZJV0hoMHQvWnh6Z3NpSXVMZzZBb2tXTFpudWRsdmo0ZUk0ZlAwNzc5dTExZGhlMHV4Q0dkdm5hdDI5UDVjcVZlZlBtalU3TVpFSkNBaUVoSWRMcmxKUVVybDI3SmhsKzNOemNhTldxVlpZL2NwbU5OWkMra3pScDBpUktseTVOeDQ0ZHVYejVzbzVsZTl1MmJaUXNXWkttVFp0bStTTlVwa3laN0Q0Q2c1UjFMY05IWlZ5SWUvVElISUY2enM0MXRqeDdkaVZ2dGVjK1FGeGRYUzJSeWVxQmFPbjZVUm5LbEM2WW5Ua1QveDFNR3N1Wmd0UlovZnIxc3cwWk1JU2hVT0NJaUFoZXZYckYwS0ZEZ1hSanVDaUtqQmd4Z3VEZ1lDQzlna1hqeG8xMTdnc0pDZUh3NGNQVXJGbFRPcFpkaU91elo4OW8wNllOdlhyMXluWmlDT25oczZHaG9RRHMzYnVYWDMvOVZhZDBhVzY1ZnYyNjFGNUdMbCsrck9NOTRlSGhJWTFuUFhyMGtIWlE5K3paQTZBWG56OWp4Z3lEdTZCSGp4N2wyTEZqV1c1ay9QcnJyNFNGaGVYcFdVdzZ5NTc4emhlMWxDcFZpdERRVUFZUEhxd1RxaEVWRlVWb2FDak96czUwNjlaTjU1NDdkKzR3WnN3WUhCMGQyYjU5TzFaV1Z0STVoVUtCcDZjbktTa3BLQlFLYVNNTzBqZllSRkVrS2lxS3FLZ29nLzFwMWFxVlpPelp1bldyWkRqVWtwS1NnaUFJWEx4NGtZc1hMMmI3YkdYS2xKRVdWa2xKU2RTcVZZdFBQODE5V1hPMVdrMUlTSWlPNFdqYnRtMlltWm54MVZkZkFUQjc5bXp1M0xrajliMUdqUm9HalNuYUhJK1p1WDM3TnNPSER5YzVPWm5nNEdCS2xTcWxkODJkTzNlWVBIa3lIMzMwa2M3dlVWNHhhU3huQ2twbnVlSHQyN2NBZXFHdFNxV1NQbjM2OE1jZmY1Q1dsa1pNVEF4RmloU2hidDI2Vkt4WWtVcVZLbEd4WWtWc2JXMFpQSGd3TVRFeCtQdjcwNlpORzRZTkc4YWtTWk80ZHUwYXc0Y1BONWczeHRYVmxlblRwK1BuNThlbVRadll2MzgveDQ4Zng4YkdCcFZLeGJKbHk2aGZ2MzYyZmJlenMyUDU4dVhTNndjUEhoQVlHRWgwZERSTm1qUmh5WklsWEx0MmphMWJ0N0ptelJyV3JWdEhtelp0OFBiMmxveTBXZzRlUEFpa0cxcnp5OWF0VzdHMnRxWjkrL1lBa3JkcXhwQkZtVXdtR1dvZVAzNU1mSHc4TldyVVFLRlFNSHYyYkhyMjdFbG9hS2lPTWRvWVREckxHKyt0c1NaWlhyaXdsU0JySkFnSWJWdTF5REpVS1NmNjlldEg2OWF0RFo3cjI3Y3ZBd2NPTlBqbFY2bFUrUGo0U0s5NzkrNnRNOUJtNXZ6NTg1dzRjUUp2Yis5czg5d1lFLyt2TlFvWm05ajM3dDI3cUZRcURodzRvRFBvYXdkVFk5eFFJZjBaaHcwYnB1T04xS3BWSzcyY05ibEJyVllqbDhzUkJFR0tjY3c0YUcvZnZwMC8vdmlEUm8wYTZVeUNMbCsrakxPenMxNDI4dHlnVUNqNDNLczVaOCtkRjBSUnJHZGxsVm9VTVAwby9FMjZ4cWduSU9STFl5Yit1NWcwbGpNRnFiUExseThURnhjbi9WYW1wYVhoN2UzTm9FR0Q5TWF4ME5CUWc3bkZFaElTV0xGaUJkMjZkYU5jdVhMRXhjV3hmZnQyZXZic1NWaFlHTGR1M2NMZDNaMk5HemZTcmwwN2FRUGcrUEhqa3R0M3JWcTE4dndNL3hUdDJyV2pWYXRXckZ5NWtrYU5HdUhoNFNHZGUvejRNVE5tekdEczJMR1VMMTllTDdtOUtJcnMyTEdEWXNXS1NSTmFMVjVlWGdZOWUrN2Z2OCt4WThleTNNaFFLcFY1TnRhWWRKWTlCVFZmTEZ5NE1HL2Z2bVhZc0dHc1c3ZU9jdVhTODNHMGFkT0dDeGN1c0dqUklpcFhyaXpONDE2OGVJRy92eitGQ2hWaTVjcVZPb2FhakxSdjM1NSsvZnBKYzhQNCtIaTJiTmxDeTVZdEpZTnBab1lQSDY3ekhELzg4SVBPK1Z1M2J0R3JWeS82OXUyYmJWaDZWbFNyVmkxUEllZEpTVWs2RzNyUG5qMWo2OWF0QkFRRVVMaHdZVzdldk1tUkkwZjQ4c3N2YzVVOFZjdlpzMmVaT0hFaW9pZ1NFaEppMEdENzlPbFRGaTllVElrU0pWaXhZb1ZVcGprL21EU1dNd1dscyt3NGVmSWtCdzRjd05yYUdnc0xDOGtyTkhPWW40V0ZCVldyVnVYenp6K25TcFVxVktwVVNjOWo4ZkRodzh5Yk40L2s1R1NtVDU4dVJSNnNYYnVXZ0lBQXRtM2J4dW5UcHdrSUNNalNjRm04ZUhIR2p4L1B3SUVEMmJoeEkzdjI3Q0UxTlpYbHk1ZVRuSnhNa3laTnN0eGtGa1dSaHc4ZmN1N2NPVTZlUE1tNWMrZVF5V1QwN2R1WEVTTkdBT2s2bkR0M0xzT0dEV1ByMXEzczM3K2ZpSWdJUEQwOTZkKy9QKzd1N2tDNndkakt5c3FnZ1dqVnFsVkdlZHdXS2xTSUFRTUdrSkNRUUtkT25hU3h2WGp4NGxoWldiRng0MFpBTitseFdsb2E0ZUhoV0ZwYVNwdnN4WXNYWjlXcVZYbEtFbTNTV2Q1NGI0MDFDZ1VmQ3dKVnpjM05hZFBLdU5KcGhpaFdyQmgzN3R6UmM3WGN0R2tUa1A2bE8zWHFsRTUyYldkblo3MWtVZG9rd1E4ZlBzVEt5Z29uSnllZDgwcWxraE1uVHRDOGVYTTl0M0tWU3NYYnQyK2xwSEk1Y2ZQbVRTQTlQdEdZaEdxbFNwWEMzOTlmcnorclZxMmlaczJhUm9kaFZhdG1mSm5MaElRRVJGSE04YnJwMDZmejU1OS9NbVBHREwzblAzRGdBRXVXTEtGYnQyNEVCQVJJeDFOU1VoZy9manoyOXZaczJMQWh5d21RTWJUMGFzNmNoWUVvbGNyS0dqUExhc0Q5UERmMmdhRlE4TEVBRmZPck1SUC9iVXdheTU2QzFObno1ODladUhBaE5XclVvSExseXB3OWU1YWJOMjlTdUhCaHhvNGR5K1RKazdHenMwT2xVckYxNjFhRFlVeHIxNjRsSlNXRlRwMDY4ZWpSSTVZdFc0YTl2VDN0MnJYanl5Ky9wR2ZQbmd3Y09KQnUzYm94WnN3WWdvS0MrUFhYWDVrOGVUSWVIaDVaTGk3enkvUG56Nld4Ny9idDI0aWlLQmxSTWs3Q3YvMzJXNE1KaFAvNDR3KzlZd3FGZ3F0WHIzTDgrSEYyN3R3cFRVSkRRME81ZXZWcWxua3V6cDQ5eS8zNzk1azhlYkswNjFpOWVuVjhmSHhRcTlXa3Blbm5STlFheGpKN1AyZ3BXN1lzUGo0K2VjNExadEpaMWhUVWZOSGMzSndsUzViUXQyOWYvUHo4V0w5K3ZiUklIRGR1SEJjdlhpUTRPSmgxNjlZUkh4K1BuNThmcWFtcHJGKy9QbGNiUyt2V3JTTXhNWkVCQXdZUUZ4ZEhvVUtGOVBKUXlPWHliQmZEV3NPZnNadHhHUWtNREtSNDhlSnMzcnc1MS9kV3JGaVJwVXVYVXJac1dVUlJaT2JNbVJRclZveDY5ZXJ4OE9GRGdvS0NLRjY4T0w2K3ZybXVqaFlSRWNHTUdUTW9XclNvNUtXVDJUTlFwVkl4WThZTTNyeDV3N1JwMDZRY1YxcXFWcTJhWnlPQ1NXUFpVMUE2eXc1emMzTk9uRGdoclM5c2JXM3AwcVdMUVdQS2pCa3pzbXhuNjlhdEJBWUdVcVpNR1ZhdVhLa1RZVkM0Y0dGV3IxN05wazJiV0xWcUZXL2V2TW14WHc0T0Rvd2VQUnB2YjIvV3IxL1AzcjE3R1RkdUhMdDI3ZEx6Z29GMDc3TERodytUbUpnbzNkKzllM2Y2OU9sak1MK1VpNHNMRXlaTXdOZlhsMDJiTmhFV0ZrWjBkRFJMbGl6aG80OCs0c0dEQjNoNWVla1lVc3pOemJHMHRPVEFnUU01OWgvUzE4Tyt2cjRzWGJwVVovMW1ZV0hCdEduVENBb0s0dHR2djlVNUp3Z0NwVXVYWnM2Y09kamIyMHZIczh2TGxoTW1uZVdlOTlkWUl3anRBRVc5T3JVb21za3dZdFQ5Q2dWVHBreWhSbzBhT0RrNVpXdUk2Tnk1TXkxYXROQzVOK1A5V2xRcUZVT0dETUhTMHBKMTY5YnBmSEcxN042OVc2OXkwcmZmZnN1bFM1ZFl2WHAxanBXT1JGSGszTGx6Q0lMQTlldlhlZnIwYVk2VGdPTEZpK3Z0a0J3OWVoUklEOHZLVFRXcU0yZk82UHh3cGFTazhQRGhReDJQbmNhTkc5TzJiVnVqcXBQVXJWdVh1WFBuMHJ0M2IybVJJWW9pVzdac0lTZ29pUDc5KzBzV1ppMEtoWUlKRXlZUUVCREF0R25UbUQ5L3Z0SDl6MHl4b2s3VXIxdWJVNmZQS3BDTG53T1JlVzdzQXlPL0dqTmhBa3dheTRtQzFGbUxGaTA0ZE9nUXMyYk5ZdE9tVGV6YXRZdkdqUnRUdFdwVmJ0eTRRV0JnSU5PblQrZmd3WU9rcEtUUXZYdDNLZGVMbGdjUEhwQ2NuS3dUc2p0Mzdsd2czZlY3K1BEaFdGcGFzbVRKRWdZUEhzekFnUU81ZWZNbVZhdFdKVGc0dU1BcktXbjU3YmZmcEpEazFOUlVSRkZrd29RSlFMcG5RMTVMdlU2WU1JSHUzYnV6Y2VOR0JnMGF4TU9IRDRtSWlHRDQ4T0ZaNW83WnNHRURwVXVYMWdudjh2RHd3TVBEZ3dFREJtU2JoRGFyM0JuanhvM2o2NisvenRNemdFbG4yVkdRR3JPenMyUFJva1hNbkRtVDFOUlU2Zmo5Ky9kcDJiSWxnd2NQQnRLTkpTOWZ2bVR0MnJXNUR0Tis5dXdaTFZxMG9HTEZpb3dlUFJwM2QzYzlZMDFhV2hvS2hZS0VoQVMyYmR1bTE4YkJnd2V4czdQTE1vVEtFTldxVmFOUm8wWTBhdFNJMU5SVUJnMGFwSE5lclZhVG1KaUltWmxabHVHV25UcDFrcjdIYXJXYXExZXY4dGRmZjlHeFkwZnBta1dMRnVra0poNDNicHhCQTJ0bW8yZmp4bzNwM0xrejN0N2VSaFhsbURoeG90NnhySklWRzROSlk5bFRrRHFiTld1V3dlTU5HalRJTW9kVGJ1amF0U3NhallZZVBYb1k5RHFSeVdSOCtlV1h0RzNiTmxmNVFaMmNuQmcvZmp6OSsvZm4yclZyQmcwMWtMN0JuNVNVaEp1Ykd6VnExT0Rqano4MnFBRkQ3UWNFQk9EajQ4T0JBd2RvM0xneGdpQVFGaGFtVjFsTlcxNDhMMlQyQnZMeThzTEx5eXRQYmVVV2s4NXl6M3RyckVHZ0xrRERUK3JsS1ptU1hDNlhFajhkT0hCQWI4SzZkZXRXNmUvdzhIQk9uVG9sdlhaMmRtYng0c1Y2aWFQTXpNeVlNR0VDbzBhTll1alFvYXhidDA1dmx5d2lJZ0lmSHg5Y1hGd1FSWkY1OCtaeDVNZ1JXclJvWVREdU5qTTNidHpnNWN1WGRPellrWU1IRHhJWkdTbnRNT1NHdzRjUEk1UEpxRnExYXBaeHdWcXNyYTBsYSszS2xTdTVmdjI2enZrTEZ5N29KQVRXZnBaZVhsNjBhdFZLNTlvcFU2Ym9UT1k3ZE9pQXE2c3JvMGFOWXNxVUtZU0ZoUkVZR01pdVhidVF5K1VjTzNhTVE0Y09rWktTSXBYRXpEaUFIejE2bEowN2R4ck1CV1FNZ2lEUStOTUduRHA5RmdROGNyN2pQMFErTldiQ0JKZzBsaU1GckxQeDQ4ZlRvMGNQNXMyYngwOC8vY1RxMWF1eHNMQWdJQ0NBZ0lBQTJyVnJ4OGFORytuY3ViUEJrTnh4NDhZeGRPaFFDaFVxeEtoUm8zQndjSkFNK3BzMmJaSjJwZTNzN0NoZnZqelhybDBEMHBNMjVzZkxNU2RhdG14Snk1WXRFVVdSZHUzYThmejVjNTJRM0ZldlhsRzFhbFUrL3Zoamc1L2pxMWV2ZVB6NHNUU1dIVDkrbkwvKytndUFldlhxWVdWbFJVUkVCSWNPSFVLaFVHQnJheXNsMDg4NGpsKzhlSkhmZnZ1Tk1XUEdaRm1obzFhdFdsS0NaUzFSVVZFY1BIaVFaY3VXNlYyZkh5T05GcFBPc3FHQU5WYWxTaFU5QThtWk0yZllzR0dEdERqNjZxdXZhTnUycmRFZU5Sbjd0WERoUXRScU5mZnYzK2Z4NDhlTUd6ZE83M3BSRkpITDVTUW5KK3Q1d0doTGlsdGFXdWJLTythTEw3NlFRaG5NemMxMUtzVEZ4c1l5ZWZKa2JHeHNXTDE2dFVFRDFGOS8vYVV6bjFRb0ZGS3Bla3RMU3dZT0hFaVZLbFgwcXFoMjdkcFZ6K01jNE5LbFN6b0ZMZXpzN0pnOGViS2syLzc5K3h0ZFNYWGZ2bjFTR0VkZU1Xa3NCLzZINW95V2xwWkdoZm5seGxDVGtad3FXOVd0VzVlNmRldm1xVzFJTjlwa0hHUHlXakh1ZmNTa3M5enp2aHByRkRKUnFJRUFWYXRVem5kajllclZNK2gyNXU3dWpxT2pJKzd1N2pxaXlxNVVvYWVuSjZOSGoyYng0c1dNR3plT1pjdVc2VmhMNVhJNXMyZlBadG15WmN5Y09aUHZ2LytlRGgwNjhNMDMzeGhsVmRVbWtXcmJ0aTF2Mzc1bDM3NTkrUGo0R0ZYV1RVdGlZaUpuenB4Qm85SG83SFpreGN5Wk02VWtpcUdob1dnMEd1bmMyYk5uR1RObURHRmhZVkpHYysxa3VFeVpNbnFEc3FIcVd6VnExQ0EwTkJTMVdvMlptUmxObWpUaHdZTUhGQzllSEd0cmEyeHNiS1QvV2xsWllXMXRMZjFic0dBQklTRWh0R3JWS3R0Y1FObFJvM3I2anBVZ0N0VUJHYURKOW9iL0JnV3FNUlAvYlV3YXk1SUMxNW1ycXl0OSsvYVZLaVZwcStRMWJkcVVoZzBiTW5yMGFKUktaWmFKN0RPV0ZuNzA2QkZMbHk2VnpzbmxjcDQvZjg2bVRadllzMmNQTmpZMmpCbzFpblBuempGejVrdzJidHhJbHk1ZGFOV3FWWjRudVRueHl5Ky84UFRwVTJReUdVZU9IS0Z4NDhiY3UzZlA2QjNFc21YTHNuNzllclp2Mzg3RGh3K2w0M2Z2M3BYK0xsU29rRTdWd1l6ZW5lWEtsYU5XclZxc1hMbVN5cFVyRzh6UDQrVGtwRmZBUUJ1dVlhaXdRVUV0YkV3Nk0waUJhT3pseTVmWm50ZUd0Mlc4VHFGUTZOMm5uY2RrUkd0NDBlbTBRc0dwVTZjb1ZLZ1FuM3p5Q2Q5OTl4M0ZpaFdUY2srbHBhVWhsOHNwV3JTbzNyeXFUNTgrdkhqeGdzakl5SHg3dXNYRnhiRjI3Vm9PSGp5SW01c2JqeDgvNXNhTkd6ckdHbzFHdzk2OWUxbXhZZ1gyOXZiU1poc2dHV0dDZ29KSVNVa3htTit3WHIxNkJqM08wdExTZEl3MW1TbFNwSWhlVlp5MmJkdlN1SEZqeG84ZnIzZHRRV0RTV0phWTVvd21DZ3lUem5MSGUybXNLVldsU2prRUN0dFlXMVBjT1c4VHdqLysrRU1ubkNlenNTTW1Ka2JhN1hyejVvM09lYlZhclJNbjYrYm1wbk8rZCsvZVBIbnloQ3BWcWtnR0dPMUFQbkRnUUpZdlgwN1BuajI1ZCs4ZUF3WU1NSHFTbVpTVXhQNzkrM0Z4Y2FGV3JWb2tKeWZqNysvUG9VT0hkRXB5NTBSWVdCaEtwWkxhdFdzVEd4dkwwcVZMRGNid1JrUkVFQkVSb1RNWW1wbVpjZnIwYWRhdVhjdUtGU3VrNTlhV3F6U0c0OGVQNCtIaG9XTmN5VGp3MTY5Zm56Smx5aEFaR1VtblRwMXdjbkxpNHNXTHhNYkc4c1VYWDZEUmFGaXlaQWt0V3JSZzFxeFpxRlNxUEJ0cUFFcVVjTWJHMnByRXBLUWlMdVhjeXNmOWZqM3JzbDcvRWJRYXM3VzF5YlBHVEpqUVl0S1lZZDZWenBvMmJjckdqUnYxdkRYOS9mM3AwYU1IbnA2ZTJlNzRQM2p3Z0tDZ0lNYU1HU05kZC83OGVYYnMyTUhwMDZlUnlXUjA2ZElGUHo4L0NoY3VUTisrZlRseDRnVExsaTBqS0NpSW9LQWd1blRwa3VmRTg5bngvZmZmNCtUa3hNdVhMNWs3ZHk1UlVWRjgrKzIzZXRXa3pwMDdSMlJrSkdQSGp0VkpNS29OZ1ZpN2RxM1I3NWt4d2JDZG5SMGhJU0VNR3phTXNXUEhzblBuVHIzS2pFK2VQT0h3NGNNNngrN2N1UU9nZHh3d0tyK2JNWmgwcGs5QnpCZUJiTXY0NXVZNlB6OC9mSDE5ZFk2cFZDcURScFVmZnZpQnp6NzdERE16TTA2ZVBJbGFyZFl4MWhqYXBMdDQ4U0kzYnR4Z3lKQWhlVGJVUEhyMGlKOS8vcGxEaHc1SlZkZFdyVnFGdGJVMXZyNitUSm8wQ1RzN08rclVxY09SSTBkWXUzWXREeDgrcEdQSGpnd2FORWh2UG5udTNEbTJiTm5Db2tXTERLWUhLRWlTazVOUktwWHZySDJUeGd4VFVEb3pZUUpNT3NzdDc2V3hSaTZhMTBDQW9rV2RjbDJtVk12YXRXdDFYRHd6azVhV2hrcWx5dGFMUmt0a1pLU2VzVUNiRVBmT25UdXNYTG1TRXlkT0FPbWhRWmN2WHlZNk9scXFybVFzdTNidElpRWhBVjlmWHdSQm9HSERocFF1WFpvMWE5Ymc1ZVZsVkYrVlNpVmJ0MjZsZlBueXpKbzFpL2J0Mi9QeTVVdTljS1dFaEFUT25EbERuVHAxOUxMdFAzMzZsS3RYcitvWVp6UWFqVlNlUENjdm42Q2dJRHc4UEpnNmRhcDA3UGp4NDFoWVdOQ2dRUU1FUWVEKy9mdXNYTG1TcGsyYjR1VGt4SVVMRjlpMWF4ZDkrL1pGbzlHd1k4Y09YRjFkNmRxMWE0N1BuQk9XNWhZVWR5N0czWHYzVVNqa3RZRC8vSStDVm1QRm5aM3pyREVUSnJTWU5HYVlkNld6a0pBUWJHMXRPWEhpQkJjdlhwUzhQMDZlUEFta2g2NCtmLzdjb1BkTGZIdzhBUUVCdUxtNTRlSGh3VTgvL2NUVHAwOUpTRWpneXBVcjlPL2ZuKzdkdStzWktKbzJiVXJUcGsyNWNPRUNlL2JzMFN2clhSRDgrZWVmL1BqamozVHExSWxkdTNZeGUvWnNSb3dZd2FaTm14ZzFhcFRPdFgvOTlSZVJrWkUwYTlZc1MzZjArL2Z2UzBZVVEyZ1hwSmt4TnpkbnpwdzVkT3JVaVMxYnRqQjY5R2lkODdHeHNYckpMYlhqbzZHa2x3VmxyREhwVEorQ21DOENla1VsdENRa0pCQWNIRXhxYXFwa1FHblNwRW1XaFJzcVZhcWs4MW9VUlpLVGs3R3hzWkcrSTVCZXJDSTJObGI2Ym5sNmVySmt5UklTRWhLd3RiV1ZQR3N5YytuU0pTQTlyNUt4WVQ4elpzemdzODgrQTlJM0t2djM3NDlDb2FCeDQ4YXNXcldLdW5YcmN1VElFV2JNbUVHMWF0V1F5K1ZNbmp5WlFvVUs4ZURCQTh6TnpiTk1wQm9iRzh2NDhlT3BVcVVLYjkrK1plWEtsVHgrL0poR2pScFJ1Zks3OGNCNGx5RTRKbzBacHFCMFpzSUVtSFNXVzk1UFk0MGc4NEQwSkVSNWpaR2ZPWE5tbG9NdnBFOTJ3OFBET1h6NGNLNUNqTFRFeGNXeGF0VXFEaDA2aElXRkJaVXFWZUxXclZzQVRKczJEUjhmSC9idDIwZkxsaTBObGg3TXpOT25UMW0zYmgwT0RnNVNXVmFaVE1hZ1FZUDQ1cHR2V0x0MnJWNGlYa1BzMzcrZlY2OWU0ZS92VDdGaXhlamF0U3VCZ1lFMGJOaFFaL2R4d1lJRnZIbnpockZqeCtxMThmYnRXMnhzYkhRK2w0emhWRC8vL0hPMmZYajkrclhlcGZ2TVZRQUFJQUJKUkVGVUltSG56cDNjdW5WTE1xQnBQWkdNTVVEbEYzTUxjMHFXTE1IZGUvY1JaWW82d0s0Y2IvckEwV3FzWkluaTd6UVBoWW4vQmlhTkdlWmQ2T3pZc1dOY3VIQ0I5ZXZYczNEaFFoWXNXTUQyN2R0NS92dzVHelpzb0UrZlBrUkdSaElZR0NnbERzN0luajE3dUhmdkhwQ2V3MEltazFHc1dERjI3OTVOaHc0ZGFOT21EZHUzYjgrMkQxT25UczB5a1c1K1dMWnNHZVhLbGFOOCtmSkFla2pSc0dIRHBCTEt1ZVg0OGVNc1g3N2M0RGlqVXFuNCtPT1AyYkJoZzhGN2l4WXRTc09HRFRsNzlxeWVzZWF6eno3VCsyeFhyMTdObWpWckRJWUM1eWQzUVVaTU90T25JT2FMZ0JRS25wRzNiOTh5ZlBod1NwWXNTY09HRGRteVpRdVRKMDltOXV6WnRHblR4cWhLbTIvZXZDRXRMUTBIQndlZVAzOHVIUThQRDZkVXFWSlNTWGxQVDA4V0xGakFUei85UklzV0xiTDB4cWxUcHc3RGh3L1A4WDFmdjM3TmpoMDdFQVJCcHhKbjllclZXYk5tRFpVclY4YlcxcGE3ZCsveTlkZGZjK2JNR2JwMzc4N28wYU5adEdnUlAvLzhNMlhMbHNYZjM1K0FnQURPbkRsajBGano2Nisva3BDUXdQWHIxMW0yYkJrdUxpNjR1TGhJNFpaZ2ZJSmhZMGhOVGMxVFNYQmpNV25NTUFXbHM1ejQvZmZmRVVXUmN1WEt2ZmQ1Y2Q0blZxMWFSYmx5NVdqWnNpVnBhV2xFUjBjYlhRazRJN0d4c1RnNE9PU3F1bDFlTU9rc2Q3eVh4aG9OWWswWkFzV0tGc1hhS24rTCthNWR1K3FVOWRPaVVxblFhRFNTeTZraEprK2VyRGVBLy9ISEg0U0doaElaR1lsTUpxTm56NTU4K2VXWFJFWkdTc1lhT3pzN3FkTFJrQ0ZEbURWcmxsNXVsNHlrcGFVeGMrWk1VbEpTR0R0MnJNN0VzbFdyVm16ZnZwM05temRUdDI1ZFB2bmtreXpiZWZueUpTdFdyS0J5NWNxMGJ0MGFnQ0ZEaG5EcTFDbEdqeDR0VFZvM2JOaEFaR1FrQVFFQkJpdHNQSHIwU00rVGFPellzWko3cTF3dXg4YkdodGpZV0Y2K2ZDa1pkVVJSNVBUcDB5UWtKT2drdzlKV0ROQjYxV2o3cXYyczNqWG01dWFVS0o2Kzh5b2c2aWNnK0EraTFWaUo0czc1MXBpSi9KT1dsc2FsUzVjTTd2Sm54NTkvL3NudDI3ZXBXYk9tOUx1UmtwS0NYQzdYbWVncmxVcEVVWHhueGxHVHhneFQwRHI3NjYrL21EOS9QbDI2ZE1IZDNaMVJvMFl4ZVBCZ3dzUERPWEhpQkNWTGxtVEVpQkc0dUxnd2YvNTh1bmZ2cnRkR3MyYk5zTGUzcDFTcFVyaTR1RkM4ZUhIcE56d3BLWW1VbEJTOHZMd001bXBKVEV3a0pDUkV4ME9nb0xoKy9Ub0hEaHhnOXV6Wk91V3ZCd3dZQUlDdnI2OU84bnR0SDdwMDZhTFRUa1l2QWtndi9hcjFPTXJJbENsVGVQejRjYlo5Y25SMHpMYnkweitOU1dmNkZPUjhNU05YcjE1bHdvUUpLQlFLVnE5ZUxaWEg3ZENoQTArZVBHSE1tREg0K1BqZzUrZG5jTVBQenM2T3NtWEw4dnZ2dndOSWVSTWJOR2pBcjcvK3lvNGRPN0N4c2FGMzc5Nzg5ZGRmdkgzN0ZrQXkxcWpWYW9QdDFxeFpFMGRIUjRONUdMWGN2MytmcjcvK0dtdHJhK2JQbjQrN3U3dk8rV3JWcXZIVFR6OFJIaDdPMmJObnFWS2xDaHMyYktCcTFhcE1temFOdzRjUFU2aFFJUW9YTGt5VEprM28zTGt6SzFldXBIcjE2dFNzV1ZPbnJYYnQydkhKSjUvZzR1S2l0NGkvZnorOUltLzM3dDBOZXRuODhzc3Y3TisvUDh2bnlNemJ0MjlKVGs1K3A2RldKbzBaNWwzcExDT2JOMjhtS0NnSUJ3Y0h3c1BEODFUVkt5MHRqVC8rK0VQSHNQajY5V3Vpb3FMbzJyVnJ0dWtjNHVQamN4d1RjcUpTcFVxU2J1UGk0bmp4NGtXZTJyR3lzc3BWZWV3dFc3YlFyRmt6V3Jac3lZOC8vc2pFaVJQeDlQUmsrdlRwQnZNNWlhTEloZzBiYU5DZ0FWV3JWcFdPKy9uNTRlSGhJZVd5UzBsSndjL1BqOWF0VzlPdFc3Y0NNNkNaZEpZNzNrZGpqU0FJUWlrQUp5ZkhmQzh1a3BPVGFkeTRNYjE3OXdiU2t3ek9uRG1UK2ZQblM2N1RnWUdCV0ZoWU1IVG9VQ0I5d2pwMDZGQ2RDZW5kdTNmWnNHRURSNDRjQWRJSDdJRURCMlpwZlhSMWRXWE5taldNR0RHQ01XUEcwS3RYTDBhTUdHSHdoMkxwMHFXY08zZU91blhyNm1XK2w4bGtmUHZ0dC9UcjE0K0pFeWV5ZXZWcVBUZGJMYk5temVLdnYvNWk3Tml4MGk1R29VS0ZXTGh3SVlNR0RXTHc0TUc0dTd1emRldFd1bmZ2TG4wbW1Ybnc0QUdQSGozUzJTRnMzTGl4ems1SjY5YXQyYmh4bzhINDdWS2xTdW5zdXQ2NGNZT1VsQlRxMWFzbkhidDkrelpGaWhUQjF0YldZQjh5RWhNVHcvMzc5Mm5kdW5XZXZLRE16Y3d5eHRoK09DblY4NDZrTWVkaVJRdDBBWC8wNkZIR2p4K1BqNDlQZ1ZSQU1VUzNidDM0L2ZmZk9YdjJyTkY1bFA1cEZpMWF4STRkTzFpMGFGRzJobG90NjlldlovWHExU3hkdWpSWEhnc1hMMTVrL1BqeGhJV0ZTUWJTOXUzYjA2bFRKNTBReklDQUFKS1NrckwwSXNndkpvMFpwTUIxdG1qUklqUWFqYVN0T25YcU1IbnlaRjYrZk1tNWMrY0lEUTNGek15TUxsMjZzR3ZYTGhZdVhLZ1hybFMrZkhuSmN5VXJhdFdxUlk4ZVBmU092M3o1a3BDUWtIdy9oeUYrKyswM0tsU29RSXNXTFF3dTRBWVBIcXlUaCs3czJiUHMzNytmZ0lBQUhhL1J6Q1dRODRwS3BlSzMzMzZURXV0bjVNY2ZmK1RUVHovVk9hYWRMMlErRHVnazdjOFBKcDNwVWFEelJVZ1BlOUltcVA3NDQ0OVp2SGl4M3FiUzRNR0RLVnEwS1BQbXplUEVpUk44OWRWWGZQNzU1enBoU3gwNmRLQkRodzZFaElRZ0NBTFRwazFqOXV6WkJBY0hjLzM2ZFd4c2JDaGZ2andsU3BTZ2FOR2kyTm5aY2ZyMGFYNzY2U2NnL2Z0bnlJUGt5Wk1uOU9qUmcxS2xTdEczYjE5YXQyNnRZNWkvZVBFaUFRRUIyTmpZRUJvYXF1ZVZkdi8rZmZyMDZVTnFhaXAxNjlZbE9EaVlUei85bE5qWVdQcjA2Y1BUcDA4SkRBems2TkdqL1BiYmJ3Q01IRG1TeTVjdjQrL3Z6OEtGQzNVOHhlenQ3ZldNSjArZVBDRStQbDR5M3RTcFU4Zmd1S1pVS25ObHJOR21HOWkyYlJzcWxZbytmZm9VK0lhZlNXTUdLWENkWmVia3laTUVCd2RUdFdwVmJ0Kyt6Wmd4WTFpK2ZIbXU4ekpGUmtZeWZmcDA1c3laSTYxUGJ0Kyt6WklsU3pBek16TzRnYUhsMUtsVFRKOCtQVi9QOGVPUFAwcmZ5ZDI3ZHhNV0ZtYnd1b3dWM1F4UnJsdzV0bXpaa3FjK3RHelprb1NFQk9iUG40K1Bqdys3ZHUzU215dWZQMytlRlN0V1lHTmpJeGxyWHIxNlJVSkNnbzZSU0NhVFVhRkNCZWJQbjgrSkV5ZVlPblZxdGxXd2pNV2tzOXp4M2hsclhGeGNMQVZSVk1nVmNvb1VMbFFnVmp4SFIwZTlVS1RLbFN0TGlYVUxGU3FFdGJXMWRJMjJiS0FXalViRHFGR2plUFRvRWMyYU5XUDQ4T0ZHbFZHclZLa1Ntelp0d3QvZm54MDdkbkRpeEFrbVRKZ2dsVTZFZE5mcDdkdTNVNnhZTWViTW1aTmxPd0VCQWN5ZlA1OUJnd2F4ZE9sU3ZaMlNuVHQzRWgwZFRhOWV2U1MzV2kxVnFsUmg0c1NKVEpreWhhdFhyMUs5ZW5VcDUwNW1VbE5USlRlNEdUTm00T1BqWS9DNkVTTkc4UG5ubi9QczJUT2Q0N2EydGxTclZrMW5rdkhMTDc4QVNGNERLcFdLVTZkT1VhTkdEWU50WjBacllQUHk4c3FUc1VZUUJBcloycUpRS0ZDcjFRb1hGeGVydUxpNDVGdzM5Qy9qN3U3ZVJxUFJuTHh5NVVwaWZ0cHhkcTVocmRWWW9VSUZvekVUT1pPYW1wcGw3b292dnZpQ1BYdjJFQlVWcFdQVXpJeGNMcytUQnQ0MUg0ckdxbGV2WGs0VVJkdXJWNjlleVc5YjcwSm5ucDZldEd2WFRtZkhzVXVYTHF4ZnY1NSsvZnBKWTVoQ29XREtsQ2xBK3FUTUVFK2ZQdVg2OWV0Y3VYS0ZtSmdZSEJ3Y21EWnRXcjc3bUZmYXRHbkR4eDkvbkdYVnhNeWhSSzlldlFMU2pTTUZNWG1FOUtUN1AvendBL2IyOWp4Ly9wd1hMMTVJbjJOR3FsU3BvcGRQN2NTSkU1dzhlVkt2U2cwWXptT1RGejRVblJYVVdGYVE4OFdFaEFUQ3c4UFpzbVVMOGZIeCtQajRNSGp3NEN3WGkxMjZkS0Z5NWNyTW1UT0hiNzc1aHBDUUVKbzNiNDZYbDVma2ZaS1ltRWg0ZURndFc3WWtKaWFHd1lNSHMyN2RPdHpjM1BqeHh4LzEycXhkdXpadjM3NGxOVFZWcXA2Wm1hSkZpekoyN0ZnMmJkckU5T25UV2JGaUJYMzY5S0ZMbHk2Y1BIbVM2ZE9uVTZWS0ZRSURBM0Z3Y05DNzM5WFZsYWxUcDFLclZpMmNuSng0OHVRSmMrZk9KVHc4bkZxMWFyRjQ4V0pLbHk3Tnp6Ly9URUpDQXBCZTRTb3dNSkFoUTRiZzUrZEhyMTY5K1BMTEwzRndjT0RwMDZmY3VIR0RHemR1RUJzYlMyeHNMSzlmdjZadDI3YVNWMXh1c2JHeElTd3NUTWNJRkJNVFExQlFFQ1ZLbE1ERHc0UFEwRkMyYjkvT0YxOThnYmUzTjcxNzk2WnIxNjc1enFmeW9XaXNJTWV5ZDdFdXk4Z1BQL3pBbENsVHFGaXhJcXRXcmVMbm4zOW0vUGp4VEp3NGtWbXpaaGx0SEZLcFZLeFpzd1puWjJlZEVLQjY5ZXBKNjdGT25UcGxHVWJYdUhIalBCdEk5dS9mejU0OWUzU09qUjQ5V2krRVZzdTZkZXZZdTNjdmtaR1JlWHEvbk9qU3BRc3VMaTdFeGNVWjNOVGN0MjhmbHBhV09zVnJ0TkVoR1kwMTV1Ym1USjQ4bVJvMWFqQjM3bHdHREJqQTNyMTc4eDJLK0tIbzdKL2l2WnYxeTJUMmxxSWd5QVZCOW8va016RkU1Z1dWVENaajRzU0pXRnRiNjdtQWFubjkraldBWGtLNDRzV0xzMlhMRmxhdlhzM09uVHVsd1ZPcFZMSmd3UUwyN2R1SG5aMGR5NVl0TXppd2F1bmV2VHRQbmp4aDgrYk5rcGVNdDdjM1ptWm1IRDU4bUVXTEZsRzFhbFg4L2YxMTdvdUppV0gzN3QwY1Bud1lKeWNuS2xhc3lFOC8vVVNYTGwzdzhmR2hmZnYyT3FMNzlkZGZVU3FWQkFjSE0yL2VQQUlEQTdQc1U2VktsYkwwOHNuSXlaTW5zYmUzbDNaNDFxeFp3NnRYcitqUW9ZUEI2N1VEZ2ZiL3c0c1hMeWhjdUhDKzRtVE5MU3lReTJTb1JWRW1rOWxid3YvZWo0Sk1Kb3VVeVdSUDNkM2RROVBTMHNKVUt0WDlHemR1dkFGeUZaTWdMNUppSlFyV2NrR1F2YmVlS1I4aXpabzFJeVVsSmR0cmpodzVJbm52R2FKang0NTgrKzIzQmQyMUF1RkQwSmhjTHZlVXlXUWJQVHc4WWpVYVRiQmNMdjh4TVRIeDJjMmJOeFBKWlduSmQ2RXpMeTh2ZzR1UnI3NzZTdStZMW1oLzVzd1puY24xa2lWTGlJcUtrc2Fzb2tXTDR1SGhZWFExbkl3OGZQZ3cyd1MrV2srWXVMZzRqaDgvbnVWMTV1Ym1mUHJwcDBibGQ4c3RhclhhNEh0bjNtaUE5RW5xMWF0WFNVNU9wbUxGaWd3Yk5vejI3ZHZyWEROcTFDZ3BUMTFHbmp4NXdzbVRKdzJPYTBXTEZqV1k3eU12ZkFnNks2aXhyS0RtaTRtSmlYVHIxbzNuejU5VG8wWU5saTVkU3JWcTFYSzhyMXExYW16WnNvVURCdzZ3ZmZ0MnRtL2ZUdW5TcGFWNTR0eTVjMGxKU1dIRWlCRW9sVXI2OSsrUG41OGZhOWV1TmVnUjR1Ym1CcVRQd3dDRG50c0toWUpPblRyUm9VTUhqaDQ5U21ob0tFdVhMbVh0MnJVa0ppYmk2ZW5KL1BuenMvM04rZXl6ei9qbGwxOElDZ3JpOE9IRE9Eczc4KzIzMytwODEyL2N1S0V6SnkxVnFoU2JOMjltM0xoeGJOKytuYWlvS01MRHd4a3paZ3pYcjErblVLRkNmUHp4eDNUdDJwVnExYXBSdlhwMTR1UGpjL3dNRFNHVHlhUU4wZDkvLzEzNmpBc1hMc3pDaFF0eGMzUGp5eSsvWk9YS2xXemJ0bzN2dnZ1T25qMTdHdndkekFzZmdzWUtjaXg3bCt1eUhUdDJzSGp4WXNxVks4ZXlaY3V3c2JHaGVmUG1mUFBOTjh5Y09aTkJnd1lSR0Jpb2szY3BLOWF0VzhlVEowK1lPbldxM3ZkLzRNQ0JqQjA3bHVEZ1lMM0tnbHJzN096eTdLbDE5dXhabmRmQndjRnMyclFweC90cTE2NmQ1VGx0Q0c5MGREUVRKa3pJdHAyVWxCU09IRGxpY0t4YnZIZ3hBQllXRmh3N2RvejQrSGlPSHo5TysvYnRkYUliWW1OakFReUdYN1Z2MzU3S2xTdno1czJiQXNzWjlTSG83Si9pdlRQV0NEWnFTd0daUWlhVFlXbjV6eTRrdzhQRGVmNzh1UlJubTNIM3NrR0RCanJYeHNYRnNYTGxTb29VS1lKU3FlVFFvVU5ZV2xvYXJMNWhibTdPaUJFajZOZXZIM1oyZGx5N2RvMXZ2LzJXKy9mdlU2SkVDWUtDZ25KMFM0ZjBzcXhXVmxhc1hyMmFGU3RXOFAzMzM3TjgrWEttVHAxS3FWS2xXTEprQ1RLWmpDdFhyaEFkSGMwUFAvekF3NGNQS1Z5NE1MNit2dlRwMHdjYkd4dCsvZlZYQWdNRG1UTm5Ea0ZCUWRTdVhadFBQdmtFVDA5UGR1L2VUZUhDaGFsVnF4WWhJU0dNSHorZW1KZ1loZzhmVHNPR0RTbFpzcVRCT0ZKUkZGR3IxYVNscFVsVkRMcDE2MFo4ZkR3eE1URjg5dGxuS0pWS1ZxeFl3ZGF0VzJuY3VESE5temMzK0p4eXVSdzdPenVPSGoxS2tTSkZPSGp3b0ZHZlQzWlltSnNqazhzUkVXU2lWYW9WOERwZkRmNTdGSmZKWkJNRlFRaFFLQlF4SGg0ZVowUlJ2Q3FUeVU1ZnZIanhCcEJ6MlpFMGN5dEJMcVpyek9MZEplb3pvVS9qeG8zMUtyTnBtVFJwa3JRemE0Z0ZDeFpJZjBkR1J2TDgrWFB1M3IwTHBQOTIyZHZiRzB5U2FRaU5Sc1A2OWV2cDBhT0hUZ2hKZnZpQU5JWWdDRlhsY3ZrcVVSUmZXMXRiLyt6dTduNVJFSVJMU3FYeWRHeHM3Rk9qR3ZtWGRIYng0a1ZPbmp5SnRiVTFhcldhdlh2MzZsUjJLbG15SkkwYk44YkR3d01QRHcrZDNCZmFYREZMbGl3aE9EZzR4L2M2ZnZ3NFFVRkJPVjRYSFIydFV4NDdNMFdLRk1tMmVxT2gzSE5aNWF5QjlMajd2bjM3QXVtVDJLd201NWszWHlwVnFzU2FOV3V5N0FlUUo0TlM1dmxEZnZpQWRKYnZzYXlnNW9zMk5qWk1uejRkcFZLWjY4VFpNcG1NamgwNzByRmpSNjVmdjQ2Ym14dHBhV25NbnorZmd3Y1BNbTNhTkNtVWJ2SGl4UXdkT3BSRml4WXhhOVlzSUwxeTI2VkxseWhTcEFnV0ZoYThldldLM2J0M1kydHJhekJ2Vk1iM2JkbXlKUzFidGlRNk9wcFZxMVp4NDhZTkxseTRRRWhJQ043ZTNqZzVPZW5kZCtmT0hRWVBIa3g4ZkR5VksxZG15cFFwTkdyVWlNMmJOeE1hR29wY0x1ZmF0V3RjdW5SSno3UGEzdDZlTld2V0VCVVZSWkVpUlNoU3BBZ1RKMDdFeXNxS3NtWExTa2JoOFBCdzJyWnRLOTJYVTRMaFZxMWFVYmR1WFpZdVhVcGFXaHEzYnQzaXA1OSs0dFNwVThURXhBRFF2SGx6eG93WkkzblJsU3RYam9VTEYzTDkrblVXTDE3TTVzMmIyYjkvUDc2K3ZuVHIxaTNQWmMzaGc5SllnWXhsNzJKZEZoOGZ6Nnhac3poKy9EaTFhdFZpeVpJbE9tdUxEaDA2WUc5dno0UUpFK2pac3lmanhvMmpSWXNXV2JaMzdkbzFRa05EcVZPbmpwNkJIZEsvUHkxYXRHREhqaDNVcjE5ZlQrZXhzYkZTRkVCdTZkbXpwOEhqVmxaV3JGKy8zdUM1ZmZ2MmNlellzU3pIMlowN2QwcGpZcmx5NVhKTUs3Qmt5UklxVmFxazR5bVRHYTB6d2QyN2QxR3BWQnc0Y0lDb3FDanB2RXFsQXRJOXZZMGh0eFdQTS9NaDZleGQ4OTRaYTlDWVdZb0M4dlFmaFgvV3MrYlpzMmZzMjdjUG1VeUdsNWVYd2RoekxRNE9Edno0NDQvU2w3dEVpUktNSERreTJ4QUZyY1UyTlRXVnVMZzRHalZxeExScDAzS1ZMRzNRb0VHNHVia3hlL1pzZkh4OEtGV3FGS05IajZaUm8wWVVMVnFVMGFOSFM4a1UzZHpjbUR4NU1xMWJ0OWJ4U3FsZHV6WmJ0bXpoeElrVDdOcTFpMU9uVG5IaHdnWGMzZDF4Y0hDZ1U2ZE95R1F5bkoyZFdiZHVIU2RPbk9EZ3dZTkVSMGZ6L1BselVsTlRjK3huczJiTjZOYXRHemR2M3NUTXpJemF0V3Z6M1hmZnNYWHJWbHEwYUpHanU3MmZueC9Cd2NGTW5EZ1JlM3Q3ZzFXcmNvUEYzeFpjUVJEbG9rcnhQMTEzVUJSRkJFRXdCMnIvL1M5SkZNVm5IaDRlTnpVYXpiYkV4TVNJTzNmdXZNM3Fmc0ZNYmlXSzZSb3plZGI4czVRdFd6WkxENFpKa3laUm9VS0ZMTTluSE5RUEhqeEliR3lzOVB1emYvOSs1SEs1MFFtS0Z5NWN5TzdkdTdHd3NNRGIyenVYVDJHWUQwbGpJT25NSG1nRnRBVGVXRnBhUHZmdzhEZ0hiTGwwNlpKK0hFTUcvazJkSFRseVJNcVRVcXBVS1VhT0hDbWR5MnBpbVpHbVRadG1tMkJZUzRjT0hXallzR0crKzV0VGFOK29VYU5JVGpaKzAwMmJPTi9hMnBveVpjcXdkKzlldldzV0xGaWdVNTNuZjRVUFNXZjVIY3NLY3I2WVhmaXBzV2c5WTZLam93a0xDMlA0OE9FNkM4ZmF0V3NUSEJ5czQ3V1RuSnpNaGcwYlVLdlZpS0tJWEM2blhMbHlCQVFFR0wzTDcrbnBpYWVuSjhlUEgyZlZxbFZzMjdhTlAvLzhVeklJWmFSQ2hRcjQrUGpRb0VFREtsYXNDS1FiVGNMQ3dpUmpyWldWRlMxYXREQVl4aVFJZ280aHhwQUhVdlhxMVhPZHM4N1oyWm03ZCsvaTdlMHRlYURhMjl2VHZYdDN1bmJ0bXVXR25adWJHK3ZXcmVQUW9VTUVCUVd4ZVBGaVhyOStuYjlGNUFla01jai9XRmJRNjdJZmZ2aUJSWXNXOGZMbFMzcjE2b1cvdjc5QjQ1cW5weWVob2FGTW5EaVJDUk1tRUJrWmlaK2ZuMTZ5NmovLy9KTUpFeVpnWVdIQnRHblRzZ3pUbWpCaEFwY3VYV0xDaEFrRUJnYnFhUDd5NWN1c1hyMDZUODlqYU1NQTBvMGpsU3RYeHRmWFY1cXJBWFRxMUFsSFIwY1VDZ1dPam81NmFTbUdEQm1pc3k0c1ZhcVVsRVB1MHFWTGVxa3VJSDErNk96c2JERFgzTk9uVDNXODlFcVZLcVVYaGFGVUtsbTFhaFUxYTlZMHVvcVVNZDZIMmZHaDZleGQ4aDRhYXpTV0tCUnltVXpBc2dBbXVKbmpBYXRYcnk2NW1Hckp1RFBvNStkblZMdlcxdGFjTzNjT2tINElqZTZUaDRjSE8zZnV6TE5idEtlbkp4RVJFWklyV3NhRVdWT21US0ZxMWFwNGVYbGxtMWRIRUFTYU5XdEdzMmJOK09PUFAzajE2aFdWSzFmRzI5dGJ4eTFPb1ZEZzVlV2xzOXV2OVo1SlMwdERvOUVnaXFMMFQ0dDJjVksvZm4yT0hUdUdScVBCeXNxS0NoVXFHS3hvTlhqd1lBWVBIaXk5N3RxMXExNU9nUHhnWVdHT1RDNERVWkFKeVArbnl4OEpncEE1Vk04YUtDc0lRbG01WE42cVVLRkNmM3A0ZU93VFJYR0RJQWkzWHJ4NGthQVRDNnBSV3lFM2s4dGt3anRkUkw1OCtaS2dvQ0RPbmoxTFVsSVM1Y3VYNTZ1dnZ0Skp1SnVVbElTbnB5ZHVibTVzM2JwVjUzNjFXazM5K3ZWeGNYSEpNZ25oN3QyNzJibHpKNDhmUDhiSnlZbnUzYnNiTkQ2OGZQbVNWYXRXRVIwZFRYeDhQQ1ZLbEtCZHUzYjA3OTlmWjZHb1VxazRmUGd3RVJFUlBIandRTHIyaXkrK29HL2Z2bm82Zi9Ub0VTdFhydVNubjM2U25uSFFvRUVHKzlxdlh6K3FWYXVtVStrbU15cVZ5dUI1UVJEbzFxMGJaY3FVQVdENTh1WEEveWQwM3JScGs0N2UzN3g1STNrSVpxNEVFQlFVeE83ZHUvSDI5aTR3UXcxOFdCclRra0ZuTXNBZXNCY0VvVExnNCs3dUhpY0l3a2ExV3IxYm85RThVaXFWaVhmdTNGRktOeGVnenJUSlNvMmhWcTFhSER4NE1FL3ZZMjF0clRjK1ppYmpBaTQvYnVQWjBibHpaenAzN2l5OXptN2pKRHQ2OU9oaGNQSUs2YnY5V2p3OVBYTjg3cHpJUElhOUt6NGtuZVYvTEN2WStXSjIrUHI2NHV2cmE5UzFUWnMyWmVQR2pRYTlzT3JYcjYvenVuSGp4dEpjVXExV0k1UEpzc3pibEJQTm1qV2phZE9tL1BEREQ5bUdWMlQrM1pmTDVVUkhSMHR6dXZ4NHBRQlVyRmhSTWdUbGxyNTkrMkpoWVVHOWV2V29XcldxMFo5RnExYXRhTktrQ2J0Mzc4NDJpYXd4ZkVnYTA1Sy9zYXhnZEhiMTZsVVdMMTdNbFN0WGNIQndrSkpiWjBlbFNwWFl0bTBiUVVGQmZQZmRkMFJIUjlPZ1FRTVdMVnFFcGFVbEtTa3ArUHY3OC9qeFkrYk9uV3N3SWJ3V096czdRa0pDR0Rod0lQNysvc3laTTBlYWovYnExWXRldlhybCtka3k4OWxubjBrR3htKysrVWJuZDg3T3prN0tiMk5uWjZlWDFOakp5WW5DaFF2ckdTakR3c0tZTTJjTzQ4YU5Neml1UlVkSDgrVEpFNTNQNE9yVnF3d2VQSmp1M2J0TEJwcml4WXZyL1FZY1BYb1VTTi9NYWRteVpWNGZPMWQ4aURwN1Y3eC94aHBSYm9rb0ttVC9ZczZhM0pLWFpGdjVqVi9QS21iUXdjSEI2QW1GbGpKbHlraUx3STgrK2lqSDYrVnl1VjV1bnV6STZOV1RYZW54ZDBtNkJWZU9pRVptWVNHcjZlSGg0YURSYURTQ0lHZ0VRUkRUMHRJMGdpQ0lNcGxNbzFhclJabE1sdkcxUmhBRVVTNlhhMVFxbGFnOS92ZHJqVXdtRXdWQkVMVi95K1Z5alZLcDFNaGtNdEhNekV5VG1KZ29tcG1aYVdReW1aaVltS2lSeVdTaXVibTV4c3JLU3ZQczJUUFIwdEpTWTI1dUxzYkd4bW93TW1ZLzQzZE9Pd2hvL3lzSWdnTXdBT2dIM0NsYXRPaGxKeWVuMDRJZy9IenAwcVZmekRSeUsyVHBHbnRYeHByNCtIaTh2YjJ4c3JLaVljT0dQSDM2bElzWEx6Sm16QmltVHAxcTlNSXpPMEpDUW9pTWpLUmV2WHFVS2xXS3MyZlBFaFFVaEpXVkZkMjZkWk91aTR1TDQ2dXZ2dUxseTVjMGFOQUFGeGNYTGwyNnhNcVZLN2x6NXc3ejVzMlRyajEyN0JoVHAwNmxjdVhLTkczYUZJMUd3N0ZqeHlUMzdQNzkrMHZYL3Y3NzcvajYrdkxtelJ1cVY2OU8yYkpsdVhmdkhxTkhqelpZcG5USWtDSDgvUFBQMmJyWmg0YUdFaG9hcW5jOHB6Q1J6SVNGaFVsVkNMU3U3QnFOaGxtelpyRjM3MTYrK3VvcnFmcGRRU0ZwVEVCV3lFcm9YN05tVFhOQkVOUnBhV2txUVJCVWdGcWowYVFxRkFwMVdscWFDa2o5KzU4YVNOVm9ORXBSRkZXQ0lDaUJWSlZLbFFvb1ZTcVZVcUZRcUd4dGJaT1VTcVdvVUNnMGdpQ0lxYW1wR2tFUVJJVkNvWkhMNVdKeWNyTEd6TXhNSTRxaXJTaUt3dC9QYkZHN2RtM3JWNjllYVJRS2hWaWtTQkhOcjcvK3FnSFNjbm9lUXhyTCtMZE1Kbk1CcGlnVWl0SEFWWE56OHlzZUhoN1J3QytYTGwySy9TZDBadUsvaDJrcysvK3g3SDJlTCtZbFhLNGdrc2NMZ3BEbnhWWnU1M2J2QW1NM1RBMWhaV1dWWlZHTTNKQnhMRE0zRjZwNWVIZzRDSUlnR3FNenRWcXRrY2xrR3BsTUptcjFwbjJ0VXFray9Sa3psc25sY2pFaElVRWpsOHRGQ3dzTGpabVptZmh2akdVRnBiT1ltQml1WHIxS2p4NDlNRGMzWjlLa1NibTZmOHVXTFFRRkJWRzBhSHAxeFlTRUJFYU5Ha1ZzYkN5REJ3L1crZDdmdm4wYnRWb3RlYnRwcVZDaEFzdVhMOGZQejQ4eFk4YlFwVXNYUm8wYWxlL0UxSm1wVnEyYTVIa3liZG8wSGMrYWpKNDQ4Zkh4ZWtucy9mejgrUFRUVC9VOFZ6cDA2TURCZ3dkWnNHQUJ0cmEyT2g1dWtHN3NYYk5tRFZPblRnWFNReDYvL3ZwcjVISzVYbFhJekJ3K2ZCaVpURWJWcWxWenpEVmxiVzFkSUhsck11b011U3p2U1VuL0E3eDN4aHFOVEsyUVl5WVRCQUV6cy9ldWV5YitSekV6VXlDVHlSQUVRVzVyTGd6OWUrZE8vSHV3RXYrZW9JaUNJSWgvN3lwcFJ6VHBuQ2lLb2tLaFFCQUVVWHRBb1ZCSWJXUzh6OUxTVXRUK2JXdHJLMTN6dDVlREtBaUNLSW9peFlvVms5N0h3OE5EelBDK0FBaUNvQUZTUlZITU1pRmM1b1RNR1NhNlpvQWI0Q1lJUWlmZ2hZZUh4MzFWbXVaOFFxcW9FQVFCTThXN21aanQzNzhmYjI5dlJvd1lJZTJNSFRseWhJa1RKN0o0OFdKYXRHaVJyNFRSQUtkUG4yYlhybDFTWEg1NGVEaXpaODltejU0OU9zYWFLVk9tOFBMbFMrYk9uU3NONW1xMW10R2pSL1BERHovUXFWTW55WWpvN096TW1qVnJkSFlsKy9YclI5ZXVYZG0xYTVlT3NXYnExS204ZWZPR2dJQUFldmZ1TFIzZnMyY1BjK2ZPemJidlU2Wk0wYXRnTTJMRUNGcTNicTJYZCtiUW9VT2NQbjA2Tng4TmJkcTBvV1BIamtENkxzcThlZk9raWRMNDhlUHp2Zk5vQ0szR1FKU1pLd1EvUVJDczRmOFhJQmwzMFkxWmxHU2NER2p2MVJvOVJGRVVNMHdhUlZFVXNiS3l5cWdkcmJpWGlxS1k0T0RnSUdxdk02UXpRRVg2NHJJb0JqQmtrTStnTTJ1Z25paUtkUVZCNkNHSzRrc1BENCtZbEZUTmxTUTFzbmVwTXhQL1BVeGoyZitQWmFscXpabEUxZDlqbVdtK2FLS0F5RGlXMlZySSt3a0N0UUN0WGtSUkZKRzlHTDBuQUFBZ0FFbEVRVlRKWk5MM1hhRlFaUHdiL3Y3dUt4UUtVYXN4TXVqcTc3Rk0wa2lHc1N2amF4R2dVS0ZDb3ZhOVJWSGtYeG5MMU9wZmtsSmwrVjZYOWV6Wmt3WU5HdURxNnNwdnYvMm1WMVJGclZZVEVoSkNuVHAxREhyY1ZLbFNoVldyVnFGV3EvbnJyNzhZTkdnUXQyN2RvbnYzN25vZXpiTm56eVltSm9ZZE8zYm9KWU92VnEwYW16ZHZKaUFnZ1BEd2NJb1hMeTRscDE2eVpFbVc1Yll6NHUvdmIvUThhdVRJa1ZKWU1xU256ZmpsbDErb1ZxMGFoUXNYMWd1RHlpb3F3c3pNakVXTEZ1SGo0OE9NR1RNb1ZxeVlUcFZFQ3dzTElpSWk2TkNoQXdxRmdxKy8vaHBCRUZpOWVyV2UwU29qaVltSm5EbHpCbzFHSTgwYnMyUG16SmxHNTBmTWpvdzZFOEMwbzVVTjc5M29wb0ZVQldLYVJoUkpWYXB5dnNHRUNTTlFxOVJvUkEzcHc1S29FRVdzaEhTMGx3aVovb3QyZHo3ak1VRjNwQk15SDlQZWsrRmVjdk0rZ3FHUmxMeDViMlVNenhORjBSeXdGUVRCVGhSRnVTQUk2UnBMZlRjYWMzVjFaZmp3NFRvdXpDMWJ0bVQvL3YyY08zZU84K2ZQMDZSSmszeTl4NGdSSTNRU0tIYm8wSUhBd0VEdTNyMHJKYm0rZXZVcU1URXhORzNhVkdmWFJhRlEwS2RQSDg2Y09jUEpreWNsWTQyN3U3dmUrNVFwVTRheVpjdHk1ODRkRWhNVHNiR3hrVXFVVnFwVVNjOTF0bXZYcmtSRlJYSDU4dVVzKys3aDRXRndRQzVkdXJSZURoQnRodjdzdUhyMUttRmhZZEt1WXZIaXhmWHkxMWhZV0RCMzd0eDhmKzVaOGY4YUV6VFpUUWpCWVBpRDNyR01yek9IbW1iV29hSDNFd1JCMEdnMHBmKytQNk1lOHhaamtBWGF2djNkQ1N2QUZpZ2lFd1FCTk85VVp5YitlNWpHTXAyeFRDR05aYWI1b29rQ0l1TlloaWpLczlHWTlIZEduV0JBVHhqUVhnYU5aVHh2OVB2OFUyT1pYQkRrRk1DNlRCQUVhZDdqN3U2dU45OUtTa29pSkNTRWF0V3FaUnVpclZBb3NMVzFwWHIxNmpSczJKQVJJMGJvbkQ5MjdCZ3hNVEcwYjk4K3k0cTFycTZ1Yk42OG1hMWJ0K3Bzd3FsVUtrUlJ6TExrZG5KeU1rdVhMcFVTM0JzaUpTV0YyN2R2UzY4emh6YStlUEdDano3NmlINzkrbkh6NWsyOXphdTR1RGppNHVJQWNIUjBwR1RKa3RJNU96czdnb0tDV0xac21aU2JMU1VsQlZFVWFkS2tDZmZ1M1dQS2xDbkV4OGZqNk9qSXNtWExjb3lZQ0FzTFE2bFVVcnQyYldKalkxbTZkS2xCRDd1SWlBZ2lJaUlvWGJwMHR1MFpTMGFkYVJCelRvYjZIK2E5TTlhWUMvSVVCQ0ZObzlHUW5FT1pXeE1takNWRnFVeXZQS0FSMUNuSjZzVVdGcktYY3JsY0pvcWlJSXFpVEM2WEN4cU5SZ1lJTXBsTU9pNlR5UVJSRkdWLy94Tms2Yis0bWM5cFgrdTBwejBuQ0lMQmE3VDNhOXNUQkVGT2VqeHhSZ1NOUnFNUUJFRW1DTUpFUTgrV2VkRUwwb1JZTFlwaUhIQlhGTVViR28wbS9NcVZLOGRjcWxTdmJpYklPbXMwR2xLVVNyMTdDNEphdFdvWi9MR3ZXYk1tNTg2ZDQ4R0RCL2wranhvMWF1aThWaWdVT0RzN2MrL2VQWktUazdHMXRlWEtsZjlqNzg3RG9pcmJQNEIvbjVsaFIwQkZSVVBGRlNRRnhUVFgxTnpLTWpQVFhxczN5NlhGRmpQM1VrdlQzakl6MS94VmJtVmFpWlpMa2t0cWFTNm9nSURpaHFCSWdqdktOakF6NS96K3dKa1lad2FHZFdiZys3a3VyeXZPbVRuY21EZlBtZnM4ei8zRUFmajNKcUN3d3RzS0Y1YVZsWVZqeDQ0aExpNE9seTlmUm1wcXFxSC9pMXF0aG9lSGgrRzZQWHIwTVB2aEl5Z29xTWhpemQ5Ly80MnpaOCthSEU5TVRNVE9uVHROanQwdk56Y1hrWkdSK08yMzN3QVV6UEx4OGZFcGNnbGtVRkJRaFJWcWdIOXpUTWlROHZMeUZqazVPWGxKa3FSU0twVktuVTZuVWlnVUtvVkNvWlFrU1FsQWRlL2Z1K3BlOFZBQlFLWFQ2WlQzOGxLZkMwcEpraFQzbnF6cmIxWlY5ODRwN3IxUEFVRC9IaUdFY0pWbHVTWUFuU1JKNnhVS1JRTHU1ZGk5OHlZTkdlN0ZvQVFRQXNCa080VWljZ3dBMUxJc0o4bXluQXpnbEU2bit5RStQajdlUDZoTkd5ZUY4c1dLekRPcWZqaVcvVHVXTlFrTUNZUkNET1g5SXBXbndtTlpicTdtRzFkWHhlZjM1NWk1UENpY1Y1SWtHZVZPNGRlaFlCd3FuSDlHNTFDUU95YTVXVGhuVVlsaldaUEFrRUNGUXZHeVBlV1pFTUxzTXFxOHZEd3NYTGdRM3Q3ZVJvMzF6Zkh3OEREYlo4ekp5Y2xpejh5TWpBd3NYTGl3eU91bXBhWGg5ZGRmTC9JMWFyVWFTcVd5MlA1UVE0WU1NU2tjQlFRRTRJc3Z2b0JHbzhGUFAvMkVsU3RYSWk4dkQwcWxFak5tek1DSUVTUGc0dUtDbFN0WEd1MEVhVTVlWGg1KytPRUhOR3ZXREhQbXpNSEFnUU54NDhZTmsxMUxzN0t5Y1BEZ1FUejAwRU9sV3VKcFR1RThnMWJpdHQxRnNMdGlqVHBmbzNaeGRkSEtrbVRvQ0U5VVZtcTF1dUFHVndFcFI0T29zM0Z4RjJ3ZFV3a0lBQ0lzTE14d2cydHV3QVVNc3hFeUFHeVhaWG1kUnFNNXAxQW9NbS9jdUpGMTVjcVZnb1RTU0xteXMxSXJTeEx5S3VoRHBLV21vL3FsVDBVOWxiQlc0VWJZZXZxbE1mcS9ILzNhMjZOSGorTG8wYU5tcjFQNDcyRGZ2bjJZTldzV01qTXo0ZWZuaHlaTm1pQTBOQlNabVpsSVQwODNYUGZXclZzQVlMS1VTYSs0QVhqNTh1Vm1qKy9mdngrSERoMHlPcWJWYXVIaDRXRjBySC8vL3NqT3pqYmNaTTJjT1JOUFBQRkV1ZlE4S0MxRGpnbFp5c3hYckx5Y0VGdFJPYWEvczFRVStnTi9mMytGUnFOUjFLMWJ0NGRLcFZvcHk3S3JTcVg2S1RvNmVvZVYxeFNob2FFamxFcmxrMERST1hidi9CVUFQOHF5L0N1QWY5UnFkYVphcmM2K2VQRmlwZVdabzlGcXRZaUtpa0tUSmsxUXQyNWRBQVc3STBxU1pOUUxRYXZWSWo4L3Y5ejdDRlFGSE12K0hjc2MrWDd4MnJWcmNIZDNOenVPMlpKT3AwTk1USXpWT3d2cTNicDFDK2ZQbjBkb2FLZ2hsODE5SU0zTHk0TXN5M2JYWTZpd3dtTlpyb1M0Y3c2WVkrVTVscFYzbnQyK2ZSdC8vdm1ueVhGOVg1Zno1OCtiM2NIUHo4OFBuVHQzTHZMYWE5YXN3VC8vL0dONGdBVVUvUHpoNGVIdzhmR3BsT2E1VFpvMHdjR0RCeTJlejgzTlJhOWV2ZkRPTys4WUxhRzNsazZudy9idDIvSDExMThqUFQwZHJWcTF3dDI3Qlp2bVBmamdneGcvZmp3V0xGaUFCUXNXWU02Y09VWDJvZHF5WlF0dTNyeUpjZVBHb1c3ZHVuajIyV2Z4NVpkZm9rdVhMdkR5OGpLOGJ0NjhlYmh6NTA2WmQrWXRySENlQ1lWc2VlY05zcjlpalE1S3RaRGxlek5yV0dnckxEVTFGV2ZPbklHTGl3dkN3c0lzZnZnc0xEUTAxR1JkYUhXa1Z1ZEJwNU1neTBJSHBjYlIvbUVaclV1K2Ywa0lDcDZHM0VYQlU4ZVZkKzdjMlppVWxIVEg0dFdVbWx3aHEzU1NKRUd0cnBnUGtZV2JxUlYyOWVwVkFEQnNTNmlmR21ydUJxQWtXL1Zhb3Yrd04yN2N1R0ozUHNySXlNRE1tVFBoNXVhR24zNzZ5V2czaTFkZWVRWHA2ZW1Hci9YOVZDdzFZdE1YY3l4WnQyNmR5VEtvOXUzYlkrVElrU1pQZWxhc1dJSDE2OWNiSFJzMmJCamF0R21EN094c3pKZ3hBNkdob1RZdDFBQ1ZtbVA2WE5DaFVITkYvUXlwK3ZYcjU1UmlxWVdNZ3Y0YlJ2MDBDdDNNU2dCeUFOeVZKQ2xTQ1BGdFRFeE0wVnN1VlVLZU9acXNyQ3lNSFRzVzA2Wk5Nenk1L1BEREQzSDE2bFdzV3JYSzhMcTFhOWRpNmRLbGlJeU10UG0vYTN2RHNleGZqbnkvK01RVFQrRGxsMTh1MHhiVGVoczJiTUMzMzM2THhZc1hGOW1id2hvclY2N0UxMTkvallVTEZ4YlpEUDkrMGRIUm1ESmxDalp0Mm1RWTJ3WU9ISWlubjM3YTZHZWNNR0VDY25KeWpQTGQzbFNGSEN2UHNheTg4eXcxTmRYc3R2SjZodzRkTW5sb0JRQ2RPM2N1c2xpVG1KaUlWYXRXb1hQbnppYWJXT3pkdXhjblQ1NUVZR0NnVlJ1cGxJZUlpQWpNblR2WDdEbU5Sb01sUzVhWXpQaldxMSsvdm1ISEtEMnRWb3VJaUFpc1hyMGFLU2twYU5HaUJTWk5tb1NlUFhzYTlmaDU0WVVYa0pLU2dvMGJOeUl6TXhPZmZ2cXAyYUx3alJzMzhOVlhYeUV3TUJDUFAvNDRnSUtOTVBidjM0LzMzbnNQUzVjdWhhdXJLMWF0V29YdDI3ZGp3b1FKaHFWWDVjSEI4NnhTMmQxZGtMdWNsU2NMSDUwa1M4ak5yZDQzdU11V0xVTnljakxTMDlOeCtmSmxaR1ZsQVFBNmR1eUkrdlhyWStMRWlialhKTkRrdmJJc1E2dlZZc21TSlNZOU1Lb2pmUVZYUUpidWxrY1Z3SWJ1UFhITUJ4QVA0SkFzeTlGQ2lLTXhNVEduWWRwc3psU09VNjVjUStna3VlS1daNXcrZmRya21FNm53NEVEQndEOHUxT0dxNnNybkp5Y2NQWHFWV2kxV3FNUFp1YXVVVkw2Z2t0MGRIU3h4WnBUcDA0aEp5Y0hUejMxbEZHaFJxdlZHcFpCNmVsdlJxT2lvdkRLSzY4WW5kTnF0VVV1Z1NvUGI3MzFGb0IvdDFzc2pjT0hEME9uMDZGYnQyN2xFbE5WeWpIQWtHZTNoUkNSQUk1TGtoU2owV2dPSlNRa3BCZjdacUJTOG95cW42cVVaMlVkeSt6NWZqRTFOUlgvL1BPUHhmT3lMQ010TFEyUmtaRVdYOU94WTBlcmV2eWtwYVhoMXExYmhvY2d4Y25QejdjNDIyTElrQ0hZdUhFaklpSWkwTEZqUjR2WFVDcVZWYmFRV3BWeURDajdXRmJlZWRhbVRSdEVSVVdaSE0vSnlVSDM3dDB4WXNRSXZQUE9PeVc2Wm41K1BtYk9uQWxQVDArVHJiQ0ZFUGpvbzQvdzNIUFBZY3FVS2ZqdXUrK0szS0ZSbzlIZzU1OS9ObnV1SlA4Y3RGb3QxR28xdnZycUs4T0R3eSsrK0FLZW5wNkdoM0xKeWNtWU5XdVcwYmJqNjlldk55eTExOGV6ZGV0V3JGNjlHbWxwYVdqWXNDSG16cDJML3YzN1cvejlNR1hLRkNpVlN2ejg4ODk0L3ZubjhmSEhIeU0wTk5Ub05YUG16RUZtWmlZbVRacGtlSEJhbzBZTmZQNzU1M2oxMVZmeDJtdXZvVzNidHZqaGh4OHdiTml3VXMwQ0trcFZ5N09LWkhlL2FTK3FWTGxOWkZrclNYSzVQRmwzWkJrWkdWQ3IxV2pjdURGT256Nk5LVk9tb0gvLy92RDI5amIwc2RCUFY3dGZZbUlpbm52dXVjb08yVzRaMXZrTElkMXhkbmJZNlhheUxGOFRRcXlYSkdtckxNdm50VnJ0dFlTRWhCSTI1cnFUSytUYVdrbVNLMnpxK1BIanh3MWQ2ZlcrKys0N3BLYW1JaVFreEtnNjM2cFZLOFRGeFdIanhvMzR6My8rQTZEZ0NmelNwVXZMSEVmSGpoM2g2K3VMQXdjTzRQZmZmemM4UFFBS2JwWjM3OTV0bUJhcm42cDk0WUx4ak9ldnZ2cktNTVZVcjNQbnp2RHc4TURodzRjUkVSRmg2SXd2U1JJV0wxNWM1RTA2VVBEa3c1eFZxMWJoKysrL056cG1iaGxVU1ZqNmYzem8wQ0ZFUkVSZ3o1NDlwYjYyMGZlcElqa0dBSklrblJWQ2ZDTkowajZGUXBFYUV4TnpHMVp1UmZ5dmlzOHpxbjZxU3A2VngxaG16L2VMdTNidHdzcVZLeTJlMTQ4LysvYnRzL2lhL2Z2M1c3V1Y5dTNidHlHRU1HcTRYNVJldlhvVit6dHAxNjVkMkxWcmw4WHpnd1lOd3N5Wk02MzZmbzZtcXVRWVVENWptVDNubWQ1bm4zMkdzMmZQWXVIQ2hhaGR1N2JKZVQ4L1AweWFOQWtmZnZnaEZpeFlnR25UekxiTkFsQ3dWRy94NHNVV3o3dTZ1cGFvVUJrY0hJd2FOV29BS0ZpKzcrUGpZM2hncWMvdmxpMWJHaDRDM2gvLzc3Ly9qazgrK1FTMWE5ZkcxS2xUTVhqdzRHSy92MEtod09USmsrSG41NGNsUzVaZzFLaFJlUExKSnpGNThtUzR1N3ZqcDU5K3dvRURCekI4K0hDMGE5Zk82TDFCUVVHWU5tMGFwaytmanBNblQ2Sk5telltTzFhVmg2cVVaeFhON29vMVNFek1rNE5DdFpJRHJrRXVieDk4OEFFQTRQTGx5OWl4WXdkYXRHaUJlOXRsVWduSXNneTFPZytTSkVHV1pTMFNFKzNyRVp5VkpFa2FuSitmLzBkQ1FrSldXYTZUbXBxcURnaXFyWlVxc0pkR3UzYnRNR2ZPSFB6NjY2K0duWlJPblRvRmIyOXZreHU4RjE1NEFYRnhjZmo4ODgveDExOS93ZGZYRjhlUEgwZFlXQmhPblRwVnBqaWNuSnd3WThZTVRKZ3dBZE9uVDhlR0RSdlFva1VMYURRYVJFZEhJelUxMVZDc2FkT21EZno4L0hEczJERzgvUExMQ0F3TVJFSkNBakl6TXhFVUZJUXpaODRZcnV2aDRZRUpFeVpnOXV6Wm1ERmpCalp0Mm9RSEhuZ0FDUWtKdUhQbkR2cjI3WXZkdTNkYmpHdlVxRkVtTjlhelpzMUMxNjVkMGJOblQ2UGorL2Z2UjNSMGRJbC9kclZhamVYTGx5TW54L3dZZU8zYU5majUrWlg0dXVaVWxSeFRLQlFIZFRwZFdHeHNiRXhacjFVWmVlWW9vcUtpRUJjWFp4alREeDgrak16TVRJU0ZoVmw5amExYnR5SW9LTWppN2g3VlFWWEpzL0lheSt6NWZuSGt5SkVZT1hLa3hmTWRPblRBU3krOVZDN0xvRkpUVTFHelpzMFNmWUI4NUpGSFRKcUk2cjMvL3Z0NDlORkgwYWRQSDdQbjU4MmJaL2p2N2R1MzQ5cTFhNGFISEwvODhndHExcXhwOWRhK2tpUmg1Y3FWZU82NTU0eDZaTmhLVmNteDhoekw3RG5QY25KeXNHVEpFbXpldkJrZE8zYUVwNmNuamh3NWd0emNYS2pWYXNPZjNOeGM1T1Rrd05QVEV4czNia1RQbmowdExxbnk5UFRFWDMvOVZhSTQ5RXZmaSt0WGFJMzdaNzBOR0RBQW1abVpHRHg0c05rK2JqazVPWVlHdy9kNzZhV1gwTDU5ZTN6NDRZZkl5Y21CdTdzN2R1N2NpZm56NXlNNE9Camp4bzB6ZW4xOGZEdzJiTmlBblR0M3d0ZlhGeTFhdE1EaHc0Znh6RFBQWU1TSUVSZzRjS0NoRFVCWmY4YXFrR2VWeGY2S05RVlNBYlM3bTVtSi9Qejhjdm1IUWRXWFZxc3o5QmFSWlNUYk9KeFNPM0hpeE9aeXVwU01lem1Xa1hHblFuSXNKQ1FFWThhTXdkS2xTL0g3NzcvRDNkMGRqejMyR041NDR3MzQrL3NidmJaUG56NzQ2S09QOE4xMzN5RTZPaG8rUGo0WU9IQWdSbzhlalIwN3JPa05XN1J1M2JwaDVjcVZXTEZpQldKalkzSG16Qm5VclZzWGdZR0JSdE5sM2R6Y3NHelpNaXhjdUJDeHNiRklUazVHcDA2ZE1ISGlSTE83RGd3YU5BaGVYbDVZdFdvVkVoSVNrSlNVaEljZmZoamp4bzNEdW5YcnpNWVNHQmlJSlV1V29GMjdkb1pteTNxelpzMUNZR0NneVZycnNMQXdwS1dsbWIyZXVhbnNlWGw1T0hueUpJWU9IWXFiTjI5aS9QanhTRTlQTjJucW5KU1VoR2JObXBuL1N5dWhxcEpqMGRIUnBsdHZsVjZGNTVtamlJNk94bzgvL21qNDkzcmt5QkhFeE1SWWZXTzdhOWN1eko0OUcxMjZkQ255aVdkVlYxWHlyQnpITXNDTzd4ZS8vLzU3ckYyNzF1dzVTWkt3ZnYxNmJONXMvcTlpKy9idFZ2OHM1OCtmUjE1ZUh0UnF0ZFdOZTVzMGFZTCsvZnViUGZmKysrK2plZlBtRnM4WHpzSGZmLzhkQ1FrSmhqNTFXN1pzZ1ZLcHRMcEI4ZWVmZjQ0Tkd6YkF4Y1dsMktYS2xhR3E1Rmc1ajJWQU9lWFpqei8rYUxIZ28vODNGQjhmajlXclYxdThScmR1M1F4TDFiZHQyNFlOR3pZQXNMeVJoRUtoZ0x1N096dzhQRkNuVGgxb3RWck1talVMNGVIaGhoa3ZlcU5HamNLd1ljT0svQm5pNCtQeDIyKy93ZDNkSGM3T3pzak96c2FXTFZ2ZzUrZFg2bG5RYVdscDJMcDFLMVFxRmZiczJXTzBTWWRLcFRLWmpiMXExU3BjdVhJRmJtNXVpSTJOaFN6TEZudnhQUGpnZzFpL2ZqMjBXaTF1Mzc2TkR6LzhFQTg4OEFBV0xGZ0FoVUtCdUxnNEhEaHdBTHQzNzhibHk1Zmg1ZVdGMGFOSDQ0VVhYb0NIaHdlaW9xTHc1WmRmNHBOUFBzR2lSWXZRdm4xN2RPclVDZDI3ZHpmYVZyd2txa3FlVlJiN0xOWkljaFNVWW1CYStqWGs1T1RhMWVCYldmTHk4Z3kvZEs1ZnZ3NEFpSXVMUTFaV0ZseGRYUTFyazFldlhvMXQyN2FadkQ4ek03UHlnclZ6ZWZsNVNMMVM4R0ZYQ0xuNHJzelZ3YjBjUzcyU1ZxNDUxcWRQSDZPMXlBOC8vTEJWN3hzNGNDQUdEaHhvY3R6Y3V1Ync4SENMMS9uaGh4L01IbS9kdW5XeDJ5MENCYjFvekwzdTIyKy9OZnY2WHIxNm9WZXZYaWJISjA2Y2lJa1RKNW9jOS9IeEtYRVBLWDkvZjVNQzEvSGp4M0hod2dYREZIcjlFOG00dURoa1oyZmo2TkdqNk5XckZ5Wk9uQWcvUHo5Y3VIQUJrWkdSV0w1OE9ieTl2WkdVbElTa3BDUTg4OHd6SllyRkV1YVlCUldVWjQ1bXpKZ3hHRE5tRERJeU10QzdkMitNSHovZTBHQjQyclJweU12TE0vU0Z1citYd0w1OSt6Qmp4Z3lFaFlYaHM4OCtxL1RZN1FuenpBdzd2bDk4NUpGSDBMQmhRN1BuSmsyYWhHN2R1bG1jM1dMdExKa3JWNjRZK2hrZU8zYk1xcWJBLy8zdmYvSGdndzlhbkhVSkZIeHdObmRlQ0lHaFE0ZWlVYU5HQUdCWXJ2ekhIMzhZK29FVWJwNS81ODRkUTI3ZlB6TjgwYUpGMkxCaEExNTY2U1c3S05RQXpER0x5aW5QZnZ6eFI5eTVZM24vQzA5UFQ1dzdkdzduenAyeitCby9QejlEc1didzRNRklTRWhBNDhhTlViZHVYWGg3ZThQTHl3dGVYbDZvVWFNR1BEdzhUQjZNYmQ2OEdSOS8vREhXcmwyTHNXUEhHcDN6OWZVdGRqbWhtNXViU2ZOZmYzLy9JcGRXRmNmZDNSMDdkdXlBVnF1Rmw1ZFhzVFB1c3JPenNYbnpac1BPYWoxNjlDaXk5WVd6c3pPY25aM2g3dTZPOTk1N0Q5MjZkVU9kT25YdzNudnZHV1lSdFdyVkNoOTg4QUVlZi94eG83K3o5dTNiWSszYXRmanp6ei94ODg4L1kvLysvVGgyN0JqYXRtMWI2cCtYZVZZeWRsbXMwVUVScXdKdzlkbzE1T1Rtd01lbitpMzl1WHYzTHFaT25RcmczMjJPdi83NmF3Z2hVTDkrZlh6NjZhZTJETStoNU9mbDQ4cTlYd295WVBycHZ4clM1OWlWSzJuVk5zY2NXVXhNRFA3di8vNFBUazVPR0Q1OHVHSEh0M3IxNmlFZ0lBRHZ2UE1PZXZUb1lYajlpQkVqY09iTUdheFpzOGJReUxsNzkrNFlQSGh3dWNUREhET1BlV2FkTTJmT1lNaVFJUUFLQ3F2NnBZRGJ0bTNESjU5OGdnNGRPbURCZ2dWMnZkMXZaV0NlbWJMbis4V0FnQUNUWGYvMGhCQm8xS2lSMldKL1NSdzVjc1J3dlQvLy9OT3FZczNycjcrT3lNaklJbCs3ZXZWcXM3TWJ2TDI5c1hmdlhxdmoyN1JwRXpadDJnU2dZQndDQ21ZVjZaZEpqeG8xeXVRRHN5MHh4OHdycnp6YnVuVnJ1Y2JsN094czBsQzRPSU1HRFlKQ29iQjZxZDc5bWpkdmp1UEhqME9XWmNPT2R2b0d2WVU5OWRSVEpqT2w3Ky9GR0J3Y2JIZ29HUkVSWVhVTWI3LzlOdDUrKzIxek8rb1ZxL0RNb2VuVHB5TTRPQmg5K3ZTeCtMc0tLUGo5b244NG1aS1NncHMzYnlJd01MQkUzN2N3NWxuSjJHV3hScEdYR3l1N3VjclhybDBYMlRuMjJjeXFvdFdwVXdjSER4NEVVSkJNdi8vK081WXRXMlpvQktWV3E3Rm16Um8wYWRMRTdKWnNhclVhNTgrZlI1TW1UU28xYm51VWw1K0hLMm5wa0dWWnpsTXIrRXNCLytiWWxiUzBhcHRqOXNiY0xDSkxYbm5sRmJ6NDRvdHdjWEV4dWttb1Y2OGV3c1BEVFc0YzZ0ZXZqelZyMXBSYnJQZGpqcG5IUExOT3MyYk5NSG55WkFBRi9hRDBIMERuekptREFRTUdZT2JNbWVYU0M4RFJNYzlNMmVQOTRyWnQyNHA5b0NaSkVyNy8vbnVzWDcvZTRtdDhmSHl3ZmZ2MklxK3pmLzkrS0JRS0RCNDhHRHQyN01Da1NaTktWTlNjUG4wNjZ0V3JaM1RzN2JmZnh1T1BQMjd5WVhiSGpoMzQrKysvcmI0MlVOQnZZOUNnUVFBS1prUjgrdW1uaUkrUHg4bVRKekZseXBSaWw1eFVOdWFZZWZhWVo2VWxoREFwb3BUbUdpVXRrbFNFc3NaUXExWXRqQjQ5dWtUdmFkU29rV0ZtWFdreHowckdMb3MxbHk2ZHZkUTRxTzNOdTVtWnZtbHBWOUdpV1ZOYmgyUXpPVGs1aHFVT3NiR3hxRjI3TmhvMWFvU25uMzRhK2ZuV2Jaenc2NisvVnV2R3hGZlNydUp1WmlZRWNDUDk0b21MeGIrajZ0UG5XTWFkdTlVK3h4eVJTcVd5T0UzZTNCT2Vpc1ljTTQ5NVpsNWFXaHBXclZxRjRPQmdBQVZUM3d2M3VOQVhhK3p0cWJ1dE1jOU0yZVA5WXFkT25iQmd3WUl5WDZlNEF1WHQyN2NSR1JtSmR1M2FZZWpRb2RpMGFSTjI3dHhwS0k1WW8xMjdkbWFmcURkczJOQmt5VzVDUWtLeDF6dDU4aVEyYmRwa21FWGo1K2RuMHIvR3hjVUYvL3ZmLzR4bWY5b0w1cGg1OXBobjVMaVlaeVZqbDhVYUFKS0FIQU9JdnFmUG5zVWozY3gzN0s0Ty92ampEM2g2ZWtLdFZtUHQyclhZdEdrVHZ2dnVPN3o3N3J1UUpNbnd1cXRYcjJMcDBxVjQ5dGxuRVJvYWFuU04rOWRyVmpleDhTZnYvWmNjYTlOQTdBdHpqTW9OYzh3aTVoa0FuVTZIdUxnNHcvS0pOV3ZXd01uSkNWOSsrV1dSNzN2MTFWY3JJenlId1R3enkrNXlyRTZkT3FoVHB3NTBPaDNPbmoxYjR2ZlhxbFhMcXAzNndzUERrWitmajZlZWVnb3RXclJBY0hBd1ZxMWFoU2VmZk5LcUxiOEI0TysvL3pZYlkySmlJbmJ1M0dseTdINjV1Ym1Jakl6RWI3LzlCZ0Q0OE1NUDRlUGpVK1RUK3FDZ0lMc3MxQURNc1NMWVhaNlI0MktlbFl5OUZtc2dJQjhEUk4vRFI0N2kxWkVqN0dLNldXV1RaUmtiTjI1RTM3NTk4ZU9QUDJMeTVNbVlOMjhlSmt5WWdHKysrY2JvcVV0aVlpS1dMbDJLME5EUVVxL0RySXBrV2NhQnZ3OERBQ1NCc205aFdJVXd4Nmc4TU1lS3hqd0RKa3lZZ0FNSERoaCs5bWVlZVFianhvMkRwNmRudWZjd3FLcVlaNWJaYTQ3bDVPVGd2Ly85YjRuZk4yellNRXlaTXFYSTEyUmxaV0hEaGczdzhmRkIzNzU5QVFERGh3L0hqQmt6c0dYTEZxdWJ4eTlmdnR6czhmMzc5K1BRb1VOR3g3UmFyY2x1Ti8zNzkwZDJkcmJoNzN6bXpKbDQ0b2tuU3JTTnVMMWdqaFhOWHZPTUhBdnpyT1RzOXJlcHBKVi9VNmpraVVlT1JUbGZ2WFlkZnZYcTJqcWtTaGNSRVlIRXhFUk1uandaUC83NEkrcldyWXU1YytjaU9qcmFJUWRDVzdoNjlSb09IWWtFQUkwTWFiZXQ0N0Vua2xiK1RlR0VTVWVPUlRsVjF4eWpzbU9PRlkxNVZyQXJUcytlUGRHMmJWc01HVElFZ1lHQlpudXRrV1hNTTh2cy9YNVJYOEFvTEQ0K0huWHExREdaUWFOdnRGMmNaY3VXNGZidDIzajMzWGNOTzZqMTc5OGZLMWFzd0tKRmkvRElJNDhVdTZzTkFLeGJ0ODVrR1ZUNzl1MHhjdVJJdlBiYWEwYkhWNnhZWWRKalo5aXdZV2pUcGcyeXM3TXhZOFlNaElhR091ejlLWE9zYVBhZVorUVltR2NsVi9uTkRheVVoOXhFV1NBaFB6OGZPM2Z2c1hVNGxTNDNOeGVMRnkvR0UwODhZZFJ2cGxPblRoZzdkaXkrK3VvcmRPM2ExZkJIdiszaDdObXpqWTdQbnovZlZqK0NYZmhqMzEvUWFMV0FMSi9WcUhXVzl3S3NodktRbXloRFBsOWRjNHpLQjNPc2FNeXpncGswVHovOU5IeDhmRXA5alpTVUZHemV2Qmw1ZVhubEdKbmpZSjVaWnUvM2kwSUlRNTh4L1o4MzNuZ0RPM2Z1TkRsdWphaW9LR3pjdUJIKy92NUdEWHFWU2lYR2pSdUhyS3dzdlAvKys0YWRSQ3ZTVzIrOWhSNDllcFJweS9URGh3K1h1SEZ4UldDT0ZjMFdlYWJSYUpDWW1HallucjY4YWJWYXV4NVRvcU9qUzV6SFdxMFdrWkdSdUhidG11RllmbjQrMUdxMXlldHljbkxLSmM2U1lKNlZuTjJXdjlPMTJzekdLaHdFNU5BdHYvMHVYaHcrek9vMXVGVkJhbW9xTWpNek1XclVLR2cwR3BQei9mcjFNOW8yN2VyVnExaXdZQUdHREJsaTJERUtBUHo5L1NzbFhudWswK213ODQrOWtHVlpoc0JSS2NmcGhxMWpzaWZwV20xbWdFb2NreUczcW80NVJtWEhIQ3NlODZ4azdyK2gxRXRPVHNiSEgzK01rSkFRTkcxYXZacGJNcytLNW1qM2l6azVPZEJvTktYYStDRTFOUldUSjArR0xNdVlPWE9tWVZhTlhvOGVQZEMzYjEvczNyMGIvL3ZmL3pCOSt2UWlsNnU4OE1JTFpvK3ZXclVLMzMvL3ZkRXhjOHVnU3NKU2JoODZkQWdSRVJIWXM4ZDJoVGJtV1BGc2tXZnA2ZWw0N3JubjhNa25uNkIvLy82RzQxcXRGanFkenVMN25KMmRyVnFtTld6WU1PVGw1V0hidG0xbDNwd2hLeXZMNnNLS1NxVXFkblpwVkZRVVhuMzFWYnowMGtzWU4yNWNpZUlZTzNZc3BrMmJobWVmZlJaQVFTK3BxMWV2WXRXcVZZYlhyVjI3Rmt1WExrVmtaR1Nsellaam5wV08zUlpyY1BHaVdnNE1QU0tFR0ptU211cDI3dndGdEFwcWFldW9LazJMRm9mK2d4c0FBQ0FBU1VSQlZDMHdiOTQ4K1BuNTRmTGx5MmJQdDJqUnd2QzF2dkhiZ3c4K2lENTkrbFJhblBic1FsSXlMbDVLZ1FEeVpSbVJWNi9HWmRzNkpydHk4YUlhZ1NHUkVJcGhLYW1wYnNrWEw2RTVPL3hUQ1RESHJNQThzOXFXTFZzUUhoNk8zcjE3bTV5N2V2VXFBSmhzTTF3ZE1NK0s0V0QzaThlUEh3ZFFzTU5uWUdBZ1dyZHViZFVIeTlUVVZMejU1cHZJeU1qQW0yKytpZmJ0MjV0OTNmVHAwM0htekJsczNyd1pHbzBHMDZkUHR6anpaZFNvVVNiTHBXYk5tb1d1WGJ1aVo4K2VSc2YzNzkrUDZPaG9hMzVFSTJxMUdzdVhMN2Y0RlAvYXRXdFdOVlN1U013eEs5aFJuaTFac2dRLy9QQ0R4Zk5yMTY0MTdEWm9TWFIwTkM1ZHVvVFhYMy9kNmtKTlNrcUsyWjE0UFQwOU1YSGlSSncrZmRxcTYzVHIxZzJMRmkwcXN1alV1blZyZE83Y0dmdjI3Y09JRVNNc2JoYWpVQ2lLM1RuT1hqRFBTc2QraXpVQUpDSEZLb1hpUm5aMmRzT29tQk4yUGZoV2hHN2R1dGs2QkljV2R6SUJ0ek15QUloTVdTc2R0M1U4OWtnSDZaaEtpQnZaMmRrTjQwNG04RU1rbFFoenpEck1zd0t5TEpzY1U2dlZ1SFhyRmw1OTlWVkVSVVhoeVNlZk5OdzRhN1Zhd3hPLzVPUmsxS3haczB4UDloMFY4Nng0OW5pLzZPbnBpWjA3ZHhvOVFUOXg0Z1ErK2VRVCtQbjU0ZSsvLzBaRVJBUjhmWDN4NktPUG9uZnYzdmpoaHgvTWZ2Q0tqWTNGaEFrVGNQdjJiUXdkT2hRalI0NHM4dnN1V2JJRW8wZVB4dmJ0MjNIKy9Ibk1uajNiNkFGZllHQWdsaXhaZ25idDJwbDhDSncxYXhZQ0F3UHgxRk5QR1IwUEN3dERXbHFhMmU5cExyZno4dkp3OHVSSkRCMDZGRGR2M3NUNDhlT1JucDV1TXZzZ0tTa0p6Wm8xcy9qelZBYm1tSFVxSTgrU2twSnc1TWdSQUFYYjB3UEF3WU1IY2ZQbVRRQkFxMWF0TUdEQUFMUEZtS1NrSkt4WXNjTG8ySTBiTjdCNTgyYVQxeDQrWE5Eazl1Yk5teWJ2dWQvdzRjUGg0ZUdCZDk5OUY1Y3VYVEk1MzZOSEQweWRPaFhaMmYvV0hpSWlJdkRiYjc5aDl1elpKZ1hSbWpWckFpaG92bS9ORWtCekR6RDAvUDM5c1dYTGxtS3ZZUStZWjZWajE4V2ExRFB4cHdPQ1F2L0p5OHR2ZU9Ub2NUd3o2RW00dTd2Yk9peWJtenQzTGlJaUlveU82UWZLMmJOblkrN2N1VWJuT25YcWhDKysrS0xTNHJNSDZydzhIRGw2SERrNXVRQ2s5RXVKY2R3ZXpvekxaMC9HR25MczJIRTgxdmRSNWhoWmhUbG12ZXFlWnlrcEtUaDgrTEJoQnFpWGx4ZUFndW5hY1hGeHlNaklnSnViRzFhdVhJbTJiZHRpOSs2Q25vTno1ODVGcTFhdGNPZk9IV3pkdWhXZE8xZS83V0taWjlheHgvdEZXWlloU1JKaVkyTng4dVJKSERod0FQSHg4WGp3d1FjeGYvNTgxS3BWQ3pFeE1kaXpadzkyN2RxRkRSczJvRmF0V3VqVHB3OGVmL3h4aElTRVFLUFI0S3V2dnNMYXRXc2h5ekwrKzkvL1dyVWtvbUhEaGxpeFlnWEdqUnVIYytmT1lmanc0Wmc2ZGFwaFdZU1Bqdys2ZE9sU29wL0gzOS9mWkduOThlUEhjZUhDQmV6YnR3L0F2N2tkRnhlSDdPeHNIRDE2RkwxNjljTEVpUlBoNStlSEN4Y3VJREl5RXN1WEw0ZTN0emVTa3BLUWxKUms5ZTVWRllFNVpyM0t5TE16Wjg1ZzJiSmxSc2QyN2RwbFdDYjMvUFBQNDgwMzN6UnFCYUYzL1BoeHM4V2ExYXRYR3gyVFpSbDVlWGxRcVZUWXRtMWJzVEVOR2pRSUhoNGVXTEJnQWZMeThuRDI3Rm5NbWpVTDA2ZFBSM0J3TUR3OVBmSEFBdzhZdlVlZnovYzNGNytmdjc4L3hvNGRhL2JjTjk5OEF3QjQ5ZFZYelo0UER3L0g5ZXZYQVJRc200cUxpek1zTnp4OCtEQXlNek1SRmhaVzdNK250M1hyVmdRRkJhRmx5L0l2d2pIUFNzK3VpelVBdExJay9TQ1V5azRIRDBmaTlObnphTjh1MU5ZeDJkemd3WVB4OE1NUFcvMzYyclZyVjJBMDl1bml4UlRzL1dzL0FFQ1dzUktBNWNXdDFadEduMk43OXYyRjU0WU1abzZSVlpoakpWS3Q4K3ptelp1WU4yOGVoQkFJQ3d2REk0ODhBZ0J3ZFhWRml4WXQ4TkJERCtHVlYxNHg5RC9vMWFzWCt2WHJoNzE3OXlJaUlnSkNDRFJ2M2h4dnZmV1dMWDhNbTJDZVdjMXU3aGUzYmR1R0pVdVdJQ01qdzdERXdkWFZGUjA3ZHNUbm4zK09YcjE2R1pZOWRlalFBUjA2ZE1Da1NaTVFHUm1KclZ1MzR0ZGZmOFdHRFJzd2YvNTg5T2pSQTBsSlNmRHc4TURVcVZQeCtPT1BXeDFIdzRZTjhmMzMzMlBldkhrNGMrWU1IbnZzc1hML1dXTmlZdkIvLy9kL2NISnl3dkRodzFHclZpMEFCY3NWQXdJQzhNNDc3NkJIang2RzE0OFlNUUpuenB6Qm1qVnJERFBudW5mdmpzR0RCNWQ3Yk5aaWpwVkloZWZaZ0FFRE1HREFBQURBNWN1WDhmVFRUMlBXckZsR1BXdEtJaWdvQ0FjUEhqUTZ0bjc5ZW56eHhSZVlQMzgrdW5mdmJ2VzE5RHVuNlpmME5XelkwRkEwK3VlZmZ4QWIrMi85NGNTSkUvRHo4ek41dUY2clZpMTA2dFRKOExXUGo0L0ZuMjNqeG8wQVlQSDhvVU9IRE1XYTZPaG8vUGpqajRhSDkwZU9IRUZNVEl6VlM2UjI3ZHFGMmJObm8wdVhMbGk4ZUxGVjd5a0o1bG5wMlh1eEJqbTNkZDk1K0NvbTNibDd0L0gzNjMrcVZqZTRlZzBiTmtSVVZKVGg2K0RnNEdMWFlsWjMzNjcrSGhrWmR5RExjbkwyTFczUjh4dXJPWDJPM2I2ZFVXMXpqRXFPT1ZZeTFUblAyclp0aTcvLy9odE9UazVHalF4VktoVysrdW9yazM0QktwVUsvL3ZmL3lvN1RMdkVQTE9ldmR3djl1dlhEMmZQbm9XM3R6Y2VlT0FCTkd2V0RNMmFOU3V5aWFkU3FVU1hMbDNRcFVzWFpHUmtZTmV1WGVqUm93Y1VDZ1htenAyTDNOeGMxS2xUcDhTeGVIcDZZdmJzMmNqUHo3ZDZ4NmJDOTV2RmVlV1ZWL0RpaXkvQ3hjWEZLSS9yMWF1SDhQQndrOXl1WDc4KzFxeFpZL1gxS3dOenJHVHNJYzkwT3AzWkhraTV1YmxXdmYrWFgzNkJuNThmdW5idFdtNHh4Y2JHWXNhTUdVYkZrUXNYTG1EMjdObUdyN1ZhTGRxMWEyY28xdlRwMHdlNXVia1cremxKa2dRQUZzOTM3ZHJWc0lSd3pKZ3hHRE5tRERJeU10QzdkMitNSHovZU1KTnUyclJweU12THc4V0xGd0hBcERINXZuMzdNR1BHRElTRmhlR3p6ejRyelk5ZkxPWlo2ZGw5c2ViNjlZUXN0NXFoTTVSS3JOcTJmWWZxOWRHdm9GV2c3ZGNpay8xS09ITU92Mjc5RGJJTUhTQjlldjE2UXNYcytWZEY2SE5Nb2NEcWJkdDNLSmxqVkJ6bVdNbFY1endUUWhUWkhKSE1ZNTZWakwzY0w3cTR1R0RpeEltbGZyK1BqNC9SbHR5ZW5wN0Y3aHhUbkxKc3JWMlVvclljZDRUY1pvNlZYRVhtbVZhcnhhNWR1d3hmNi92VW5EaHh3akJMemRuWkdRMGJOc1R6eno5ZjdQWE9ueitQdlh2M0doMjdlL2N1a3BPVEVSd2NqRysvL2RicTJQcjI3V3ZWVG9RN2R1eUFqNCtQMlhPdnYvNjZVVVBoZ1FNSFFxdlZGcnRhd3RMc241OS8vaG45K3ZVck5pYWdZSG5aa0NGREFCUTBMOVkzRU4rMmJScysrZVFUZE9qUUFRc1dMSUNycTZ0VjF5c0o1bG5aMkgyeEJnQ2tITzEyWlEzVkVVQjArM1QrUW55OXBHTCtNWkhqVTZ2VldMenMvd3ErRVBKeHJVNngzYllST1laN09SWUZpSTZmemwrSWI1WithVko1SndLWVkyWEJQQ05yTWM5S2gvZUxaQzNtV09sVlZKN2w1K2RqeG93WkpzYzNiTmlBRFJzMkFBQzh2YjJ4ZlBseUFNQnJyNzFtMURnN09Ua1pLMWV1TkJRS2s1T1RUYmFnejh2TEF3QkR2eVJydFd6WjBxcGlqVjVxYWlxbVRwMks4ZVBIVzl5NXJiRG5ubnZPWkdPWlJZc1dBWUJKbjZvTEZ5NWc0Y0tGVnNjQ0FNMmFOY1BreVpNQkFCNGVIb1ltem5QbXpNR0FBUU13YytiTUN0bFZpbmxXZGc1UnJFbE5QWFU3SURCa3ZSRG9FQk1iNy9MMzRTUG8wNnRuOFcra2F1Zm84V2djano0QkFCb2h5WnRTejhXWjM3cUFqQlRrV050TlFzaWhNYkh4THNlaW90R3RTL1ZyNWtuRlk0NlZIdk9Nck1VOEt4M2VMNUsxbUdPbFYxRjU1dTd1amtPSERoa2RXN3AwS2ZidTNZdGZmdmtGUU1GTXplVGtaQUJBYUdpbzBheVVYcjE2R2UyVTFxOWZQNk9aSjdkdjM4YUFBUVBRdFd0WHpKOC92OHp4RmtXdFZ1UDA2ZE80ZS9ldVZhOXYyclNwU2ROdmZXUGsrNDlibXFsYVdGcGFHbGF0V21Wb20rSHA2WW1ISG5ySWNGNWZyQmsxYXBURkJzZmxnWGxXZHZZL1I3R0FMQU03WkNBNUt5c0w2MzdhaUl3N2Qyd2RFOW1aN094cy9MenhWOXdxMk9vdlRhUFYvUXBBc25GWWprTFdDSG16UHNmV2I5akVIQ01UekxFeVk1NVJzWmhuWmNMN1JTb1djNnpNS2l6UFhGeGM4UDMzMzJQT25EbEd2WkJjWEZ6ZzR1SlM3SksrL1B4ODdONjlHL241K1NibndzUERrWitmanhkZWVLRmNZaTFQQ1FrSjJMbHpwOUdmVzdkdTRkYXRXeWJIangwN1p2SituVTZIbUpnWXJGeTVFZ0N3WnMwYWZQUE5ONGFHdzVaWTJtbXFQRERQeW9kRHpLd0JnRXRuNDVJYkJZVjhxcERGeWtOSGppbzNiZDZHVVNOZXRIVllaRWQrM2JvZGYrejdDN0lNblNUcDVxUmVPSlZvNjVnY3lUOW5Zcy9wYzJ6dm4vdVpZMlNDT1ZaMnpETXFEdk9zYkhpL1NNVmhqcFZkUmVaWlVsSVMwdFBUalk1cHRWb0FNT3lrWnNtZE8zY3dkZXBVekpvMUMwOCsrYVRSdVppWUdBQW8wYzZDMjdadE0reHlWaEw2ZUszdEZ4VVJFWUdkTzNjYUhkTXYyU3JjcEJpQTJRTE1oQWtUY09EQUFjUGZ6elBQUElOeDQ4YkIwOU1UVzdkdUxYSDg1WUY1Vmo0Y3BsZ0RBQ2xuNHRZSEJJWDIwR2cwcnl4ZTlqVmFQOWdLRHo5VS9EcEFxdnBpVHNUaDg0VkxvTkZvSU12eStwUno4ZmExM1lDRDBPZFlmajV6akl3eHg4b1A4NHdzWVo2VkQ5NHZraVhNc2ZKVFVYbDI5KzVkb3lhOTZlbnBodVZPb2FHaG1ESmxpc1gzM2k2WXhZRjY5ZXFabkh2NjZhZlJzV1BIWXI5L1FrSUM5dTdkaTVvMWE1YTZyOXlkZXpPTnZMeThySHI5eElrVERiczM2WTBaTXdZQVRCb2h4OFRFWVBUbzBVYkhIbm5rRWZUczJSTnQyN2JGa0NGREVCZ1lXT2JHNUdYQlBDcy9EbFdzQWFESlZtdmU5M0J6N25RM016Tm8vS1QzeFhjcmxxTjUweWJGVmxxcGFwSmxHUmN2cFdEUyt6Tng5MjZtRE9DY0xFa2ZBZERZT2pZSHBjbFdhOTczZEhQdWZqY3pzOW40U2UrTGRhdS9RVURqUnN5eGFvbzVWaUdZWjJTRWVWYnVlTDlJUnBoakZhSkM4aXcxTlJWaFlXR0dyMzE4ZkF6TmNXdldyQWtQRHc4QUJkdk10MnpaMHZDOU5CcU5vYmRONDhhTlRhN2J2MzkvcEthbXd0L2YzK0wzL3ZQUFA3Rml4UW8wYWRJRWl4Y3ZObnd2YzlMVDA3RjE2MWFjT0hIQ3FCOE1BSnc3ZDg1aUhCWGhtV2VlQVFCa1pHU1UraG9wS1NtSWpvN0c0NDgvWHVvaUZmT3MvRGxLenhxRDZ4Y1Rya2xhZWJJQWJseTlkaDJ6NW42R2Y2NndWMUYxZGYzNkRjeitaQjZTTDZVQUVIZGxDZE5TenNkZnRIVmNqdXo2eFlSck9rbWFwcyt4T1ovT1o0NVZZOHl4aXNFOG84S1laK1dQOTR0VUdIT3NZcFIzbm1rMEdxU2xwV0hQbmoyNGNlTUdBTURWMVJYOSsvZEgvLzc5MGJGalJ6Um8wQUFoSVNGWXVYSWwrdlRwZzk2OWU2TjM3OTU0N0xISEVCNGVqbDY5ZXFGdTNib20xOTZ6Wnc4R0RScUV0OTU2QzBlUEhqVTV2Mzc5ZWt5Y09CRWhJU0ZZczJZTkdqUm9ZRGdueXpMT256K1A4UEJ3ckZsVE1Fbmt3dzgveEt4WnMzRHc0RUZvTk1hMWlKMDdkOExYMTlmaTF2YjNtejkvUHJwMjdXcjBKeVltQmpFeE1TYkgzM3p6VGF2L1BzMVJxOVZtanljbkorUGpqei9HUC8vOFUrcHJNOC9LbjZQTnJBRUFLZVY4N002QXdKQlBJTXRmSGpsNkhPOU9laC9mZnJVUU5TM3NhMDlWMDYxYnQvSDJoS21JamprQldaYWhFN3BabDg4NS93WTJyeW9yS2VXc2RtdEFvTW9mc3Z6bC9vT0htV1BWRkhPc1FqSFBDQUR6ckFMeGZwRUFNTWNxV0xubVdYeDhQSFE2SFZ4Y1hEQnQyalN6MjJVckZBcDgrKzIzaUkrUFIxWldsdEU1WDE5ZnRHclZ5dXkxMjdkdmp6Rmp4dUNubjM3Q0cyKzhnVmF0V21IRWlCSG8xYXNYdnZ6eVMvejAwMDhZUEhnd3BrNmRhbEpra1NRSm8wZVBSbFpXRnJ5OXZkRzdkMjkwNk5BQkhUcDBRRUJBQUU2ZE9vVmh3NGJCeGNVRkd6WnN3T25UcHlHRXdLQkJnL0Q2NjYvajZhZWZScTlldmFEVDZjekcxcTlmUDVQWk9mcWkwTXN2djJ4MC9QTGx5MWkxYWxYUmY1RVdiTm15QmVIaDRlamR1N2ZKdWF0WHJ3SXd2NFRNR3N5eml1SFFjMEVEZ2tJK2hGQk1Gb0I3cThDV1dQcmxQRFJ1MU5EUU9aeXFKa21TY09seUtzWlAvZ0J4OFNjaHk4aVZKUG5UbEhPeHM0dC9ONVZFUUZESWg0QmlpaEJ3YXhYWUVsOHRtbytHL2c4d3g2bzRSODZ4dG0zYjlsUW9GRC9Lc3V3cWhCZ2VIUjI5dzlZeEZZZDVWajA1Y3A0NW12dnZGNWxqMVFOenJIS1Z4K2V5SlV1V1lNT0dEVmkxYWhWR2pCZ0JqVWFEdW5Ycll2djI3ZVVXWjA1T0RqWnUzSWgxNjliaHhvMGI4UER3UUhaMk5zYU9IWXRSbzBaWmZOK2VQWHZRb0VFREJBWUdtdjJaWkZuR3VuWHJzSERoUW5UbzBBSHZ2LzgrdnZqaUN4dzRjQUJObWpUQjVNbVRUWHJteUxLTXc0Y1BvMm5UcHZEejh6TTZaNmxuVFdabUp1TGo0OUcyYlZ1NHU3c2JuYnQ5K3piNjlPbURhZE9tR1hyZ2pCOC9Ic25KeWFoYnR5NmlvcUx3NUpOUG9tblRwbGk4ZURFT0hqd0lWMWRYQU1Cbm4zMkczYnQzNDQ4Ly9yRHliN0lBODZ4aUtXMGRRRmxrK05RNDRnT25UQ0ZFNXhzM2I3b2NPbklVTGk0dWFOR3NHVlFxaC83UnlJTDgvSHo4dXZVM3pQbDBQazZmT1FzWnlJR1FaMnN5cnkvTXpNemtlc2h5bHVGVDQ0aVBRcVVSRUIxdTNMenBFbmtzQ2s1T1RzeXhLc3pSYzh6UHp5OUFDUEVzQUpVUVlsTmFXcHJkN3o3QVBLdCtIRDNQSE0zOTk0dk1zYXFQT1ZiNXl2cTVMRDgvSHpObXpFQllXQmllZi81NWhJV0Y0ZURCZzdoKy9Ub2lJeU9SbXBxS2l4Y3ZJaWtwQ2VmT25UUDZjK2JNR1NRa0pDQStQaDV4Y1hHNGZmdTJ4WDR4VGs1T0NBME54WFBQUFlmYXRXdmo1TW1UeU1uSndhVkxsNkJVS3RHaVJRdXp5NWVhTm0yS09uWHFtTzNIRXhNVGcrblRwMlB6NXMxNCtPR0g4Zm5ubjZOT25UcDQ3TEhIRUJ3Y2pMLysrZ3MvL2ZRVFVsSlNqSW9zUWdnMGJOalFiRFBnYmR1MkFRQ2VldW9wbytNdUxpNW8yTEFobkp5Y0RNZFNVbEt3WThjTzdOeTVFNmRQbjhZVFR6eUJaczJhSVNzckM0c1dMY0sxYTlkUW8wWU56SnMzRDhPSEQ4ZjE2OWZ4eHg5L0lEMDlIZW5wNmZqNzc3OFJIaDZPRGgwNm9GKy9mc1grdnlyOC80eDVWckVjZW1ZTkFQajcrN3VwM0dzTmcwSXNGMEs0ZVhpNG8zM2J0aGo3MmtnOEZOYU9UMDJxQ0VtU0VCTWJqNisrV1ltang2T1FuWjFUOEF0QnhwdjVkNjl0dUhMbFNvNnRZNnlxR2pSbzRPN3M2VHYwL2h3Yjk5WnJDRzNUbWpsV1JWU1ZISFBFbVRVQTg2eTZxQ3A1NW9nczNTOHl4Nm9XNXBodGxlVnptU1JKR0RKa0NDWk9uSWl1WGJzQ0tKaEZFaEVSZ1QxNzlpQTFOUlhYcjErSEpCVy9xbWJpeElrWVBueTRWVEdyMVdwczNMZ1JhOWFzd2UzYnR6RjkrblFNSGp6WXF2ZmV1SEVEYjcvOU5zNmRPNGNhTldwZ3pKZ3hHRDU4dU1uUG1aMmRqUysrK0FKYnRtekJvRUdETUhQbXpHS3ZiV2xtalRuNkhhS0VFR2pYcmgyV0xGa0NWMWRYYUxWYXZQWFdXM2pvb1lmd3lpdXZRS2tzS0pwcHRWck1tREVEKy9mdmgxcXRoaEFDelpzM3g2ZWZmb3FBZ0lCaXZ4L3pyUEk0ZkxGR3p6K3dkWWhLS0ZjRElsUUlLRlVxRlhyMTZJNVgvdnM4V2padkJuZDNOOE0wTDNJTWFuVWVjbkp6Y0M3eEF0YXUreG03OSs2RFZxdURMTXNTQk9LME9zMXJxZWNTVER1RVVZVW95REhWV2dBUENnR2xrMHFGbnZvY2E5RU03bTdNTVVkVEZYUE1VWXMxZXN5enFxY3E1cGtqWTQ1VlBjd3grMVBhejJVeE1URm8xNjVka2RmV2FyWFE2WFRRNlhTUVpkbm9qNTY3dTd2VnpYMzFjbk56c1d2WExqejExRk1sMnMxcTJiSmw4UGIyeHFCQmcxQ2pSbzBpWDN2dzRFR0Vob2FXKzdiYXNpeERyVmJEeWNuSmJMK2Q4aWhHTTg5c284b1Vhd0NnZnBOV2pWMWNuRitIRUU4SklCZ29hRUxWb2xsVHRBb0tSSk9BeHFqdlZ4ZWVIcDV3ZDNlRHM3T3pyVU9tUXZJMUd1VGs1Q0FyS3h0WHIxMURVdkpGbkQ1N0R1Y1Rrd3dOdVdSWlBpc0xzVlhXNnY0djVYeDhrbzFEcm5ZYU5tL2RUS2xTanI0L3h3SmJORWRneXhab0V0QVlEZnpxd2NQRGd6bG1oNnBEampsNnNRWmduam02NnBCbmpvNDU1dGlZWTQ2Qm44c2NHL1BNUGxTcFlnMEFvSGx6bDRadzlSY3FaUjhGOEtvUUlreC9TZ2pBemRVTktpY1ZWRW9WcDd6YUdVbVdvTlZxb2RWb2thdFdHMVhJWlJteHNzQzN1anpzU2xWa3BTQXhNYytHb1ZadjkzSk1vVkkrTG9CWFRITE16UTBxRlhQTUhsV0hIS3NLeFJvQXpETUhWaDN5ckVwZ2pqa3M1cGdENGVjeWg4VThzdzlWcjFoekgvK21RVzJVVGk3RGhFSThJaUEza1FGbklRdWxMR1FGSVBoYndhN0lrcENGQkNIckFPUkxFaTRwaEx3ZmttNUQ4cmxUc2JhT2pzenpieHJVUnVYc1BCeEMwVlZBYmdMQUdjd3hPMVgxYzZ6S0ZHdnV3enh6SkZVL3o2b2k1cGdqWVk0NUtuNHVjeVRNTTN0UTVZczFoZm42QnRadzlWYlZVeWxrVDFtcGNCZFFjYjZkSFpHaHpkZnFwQndoaWF3Y2tYZnRWbUxpWFZ2SFJDWGo2eHRZdzlWTDRhZFNDZy9tbVAycERqbFdWWXMxaFRIUDdGdDF5TE9xampsbTM1aGpWVU5WKzF5bVVzaituczZLNXlYQUtUZGZ1MDRqS1MvYU9xYXlZSjdaaDJwVnJDRWlvcXF0T2hScmlJaUl5TDZFaElROHJGS3BOc3V5N0FyZzZaaVltTDlzSFJNNVBrNDNJeUlpSWlJaUlpS3lJeXpXRUJFUkVSRVJFUkhaRVJacmlJaUlpSWlJaUlqc0NJczFSRVJFUkVSRVJFUjJoTVVhSWlJaUlpSWlJaUk3d21JTkVSRVJFUkVSRVpFZFliR0dpSWlJaUlpSWlNaU9zRmhEUkVSRVJFUkVSR1JIV0t3aElpSWlJaUlpSXJJakxOWVFFUkVSRVJFUkVka1JGbXVJaUlpSWlJaUlpT3dJaXpWRVJFUkVSRVJFUkhhRXhSb2lJaUlpSWlJaUlqdkNZZzBSRVJFUkVSRVJrUjFoc1lhSWlJaUlpSWlJeUk2d1dFTkVSRVJFUkVSRVpFZFlyQ0VpSWlJaUlpSWlzaU1zMWhBUkVSRVJFUkVSMlJFV2E0aUlpSWlJaUlpSTdBaUxOVVJFUkVSRVJFUkVkb1RGR2lJaUlpSWlJaUlpTzhKaURSRVJFUkVSRVJHUkhXR3hob2lJaUlpSWlJaklqckJZUTBSRVJFUkVSRVJrUjFpc0lTSWlJaUlpSWlLeUl5eldFQkVSRVJFUkVSSFpFUlpyaUlpSWlJaUlpSWpzQ0lzMVJFUkVSRVJFUkVSMmhNVWFJaUlpSWlJaUlpSTd3bUlORVJFUkVSRVJFWkVkWWJHR2lJaUlpSWlJaU1pT3NGaERSRVJFUkVSRVJHUkhXS3doSWlJaUlpSWlJcklqTE5ZUUVSRVJFUkVSRWRrUkZtdUlpSWlJaUlpSWlPd0lpelZFUkVSRVJFUkVSSGFFeFJvaUlpSWlJaUlpSWp2Q1lnMFJFUkVSRVJFUmtSMWhzWWFJaUlpSWlJaUl5STZ3V0VORVJFUkVSRVJFWkVkWXJDRWlJaUlpSWlJaXNpTXMxaEFSRVJFUkVSRVIyUkVXYTRpSWlJaUlpSWlJN0FpTE5VUkVSRVJFUkVSRWRrUmw2d0NJaUlpSWlJaUlIRUdiTm0yYUtwWEs3b1dQQ1NHYUFYQVRRampKc3Z4WTI3WnRBd3FmVnlnVUI2T2pveE1yTlZCeWVDeldFQkVSRVJFUkVWbEJsbVZQaFVLeHh0SjVJY1JVSVlUUk1aMU9GMWJoZ1ZHVncyVlFSRVJFUkVSRVJGWTRlZkprbkN6TENkYStYcEtrczdHeHNURVZHUk5WVFN6V0VCRVJFUkVSRVZsSkNMRVlBR1JaaGl6TEp1Y0xIeGRDZkZPNTBWRlZ3V0lORVJFUkVSRVJrZlgyQUxoNS8zS253b1FRa0dYNXRpUkoreW92TEtwS1dLd2hJaUlpSWlJaXN0TGR1M2V2QWRoZjNPdUVFSkVLaFNLMUVrS2lLb2pGR2lJaUlpSWlJaUlySlNZbVpzbXlIQ25Mc2dUQWFDbVUvcjlsV1paa1dUNGVFeE56MnpaUmtxTmpzWWFJaUlpSWlJakllaEtBT0FCM2luaE5qaVJKTVFDMGxSTVNWVFVzMWhBUkVSRVJFUkdWUUdabTVuRWh4TFg3andzaGNLK1h6VjJOUm5PbzhpT2pxb0xGR2lJaUlpSWlJcUlTU0V4TXZDN0xjcVMreWJCK0I2aEN5NkFpRXhJUzBtMFpJemsyRm11SWlJaUlpSWlJU202dHBSTkNpRzhyTXhDcWVsaXNJU0lpSWlJaUlpcWhtSmlZUHlSSlNpMjhoZmU5TGJ1dnhNVEUvRzdEMEtnS1lMR0dpSWlJaUlpSXFCU0VFR3ZNSFA2eDBnT2hLb2ZGR2lJaUlpSWlJcUpTMEdxMUcyUlp6dFovTGN0eWppekx2OWd5SnFvYVdLd2hJaUlpSWlJaUtvVzh2THcwQUtjTDdRSjFTcGJsU3pZT2k2b0FGbXVJaUlpSWlJaUlTa0dTcEV4WmxnL0s5d0NJazJVNXc5WnhrZU5qc1lhSWlJaUlpSWlvRkJJVEUvT0VFTkZDaUR3QVdsbVdZK0xpNHJLTGZTTlJNVlMyRG9DSWlJaUlpSWpJVVVtU2RFU2hVS1FEOEpCbCtVOWJ4ME5WQTJmV0VCRVJFUkVSRVpWU2JHenNPUUR4QUJKaVkyTlAyVG9lcWhvNHM0YUlpTWlCK1BvRzFuRDFVdmlwbE1KRFZpcmNCVlRPdG82Si9pVkRtNi9WU1RsQ0VsazVJdS9hcmNURXU3YU9pWWpJM3ZqNkJ0Wnc5VmJWVXlsa3o2b3lsdVZwZFBGUUtKd0RndHIydEhVc1pjV3h6RDZ3V0VORVJHVG5HcmRvM1FvSzVSQUlkQklDQVpEaEpvUlFRWVlLUXVZc1dUc2laSlhrcklKV0JqUmVjRkxYQ0F5NUJPQ1FwTUNXeTZmalR0bzZQaUlpVzJuY29uVXJvVlE4TFVOMEZRSUJnSEFWZ0ZOVkdjdXl0UUFnUVFqeG9xMWpLU3VPWmZaQjJEb0FJaUtpOHRLMmJkdWVDb1hpUjFtV1hZVVF3Nk9qbzNmWU9xWlNVdFJyRnVMcjVpUVBBQlN2Q3lFZUxuelN4ZGtaQ3FVU1NvVUNRc0doM0o3SXNneWRUb0pPcDROR2t3OVovdmVjSk10UnNvUkZhbzF1MTdYa2s5Y0JTRFlMbElpbzRpbnFOUXZ4ZFhXUyt3Z28zcmwvTEhOMmRvYVNZNWxkNGxobUh6aXpob2lJeUk0RUJMVU5rQ1Q1UHdvRmhncWhDQU1BcFZLSlZrRXQwYnhwVXpRSmFJd0dmdlhnNGVFQmQzYzNPRHM3L016eEtpVmZvMEZPVGc2eXNySng5ZG8xSkNWZnd2bkVDemg3L2p3MEdtMTdXU0d2Y1hkVnhqWU9DdG1veWRmK2NDVXBJY1hXTVJNUmxiY0htb2Y0S3hYaXhmdkhzc0NXemRHeWVYTTBDV2lNK241MTRlbmh5YkhNRG5Fc3N3OHMxaEFSRWRrSi82YXRXZ2pJcTVVS2RJQVF6alY5ZkRENHFTY3c0TEcrcU85WER6VThhOERUMDhQV1lWSUpaR1ZuSS9OdUp0S3ZYY2V1UC9aaXc2Yk5pdHNaR2UyRVFHdG5GK2YrRDdSODhKMS96cDJLdFhXY1JFVGx4YjlwcXhZcWxmaEdBRjBnaExPM2x4ZUdQRDBRQXg3ckM3OTY5ZUJWZzJPWm8rRllaaHVjYjBaRVJGV0d3eTZEQ2c1MmJpS3Arc3NRUHdnaHZOemMzTkF1TkFRZmZqQUp6WnMyaFJBY3Jxc0NXWmFSZUNFSi8vdDhJU0tQUnlFM054ZXlMR2RLc2p3eVJhbmRpb1NFZkZ2SFNFUlVldTJkbWdScEhydC9MUHRnOG5nRUJiYmtXRlpGY0N5clBFcGJCMEJFUkZSZS9QejhBb1FRendKUUNTRTJwYVdsSmRvNnBtSUZCenNINkp6ZkZVSXNWQWpoOVdCd0VDYU5md2VUeDcrTk9yNit2TG10UW9RUXFGMnJGZ1k4MWc5TkFocmgwdVhMdUhuemxndUVlTkpiRnJrZXpzb1RtWm1aR2x2SFNVUlVZc0hCemdHMThJWVFpcVVLSWJ3Q1d6VEhsQW52WXZMNHQxR3ZibDJPWlZVSXg3TEt3MklORVJGVkdZNVlyQW1vMVdDaUVPSURDSGdGQndWaTRieFA4SENIOWxDcHVGSzVxbElxRldqZXJDazZQQlNHK0ZNSnVIcjFtcE9BNktSd2NkUGR1WEgxZ0szakl5SXFxWUJhRFNaQ29aZ2hCTHlEZ3dMeDVieTVnTzRhVEFBQUlBQkpSRUZVNk5UeElZNWxWUmpIc29ySFlnMFJFVlVaRGxhc1VUWUtDbjFWb1JBTGxTcUZTL3Qyb2ZodXhYTFU5L09EUXVId081aFNNZlJQSmgvdjF4ZlJNU2R3OWRvMUY4am83VjJyN3ZVN042OUdBNUNMdlFnUmtlMzlPNVlwRks3NnNleUJCdlU1bGxVREhNc3FGb3MxUkVSVVpUaFFzVVlFdEd6emxCQmlnVktwOUhpOFh4L01tL01SYXRXc2FldTRxSks1dXJpZ3o2TTljRG4xQ3BLU0wwS0czS1ZtN1hvSkdUZXZuZ2R2Y29uSXZvbUdRYUY5bGNCaXBWTHA4V2lQN3ZqaTB6a2N5Nm9oam1VVmcrVk9JaUtpU3RhZ1pjdmFVQ2cvQWxDbm9mOERtUHplTy9EMXJXM3JzTWhHZkx5OU1mbTl0OUdpZVROQWhvK3NFTE1hTkEzMnQzVmNSRVJGYWRDeVpXMGx4TWU0TjVhOVAvazlqbVhWR01leThzZGlEUkVSVWVWU09pbmNaZ3FCMEJxZW51S3JoZlBSMFA4Qk5sK3N4b1FRYU9qdmp5L256VUdOR2pXRWdHanI3S1NhQ3M2QUppTDdwUi9MT3VqSHNvREdqVGlXVldNY3k4b2ZpelZFUkVTVktDQW81RVVCTWRiRnhSblRwMDVFcTZDV3RnNko3RVJnaXhhWU5YMEtYSnlkSVJTS01ZMWF0aGxwNjVpSWlNelJqMlhPems0Y3k4Z0l4N0x5dzJJTkVSRlJKV25Vb2sxVEFURlJDQ2g3ZE8rS2ZuMTYyVG9rc2pOOUgrMkZIdDI3QW9CS29WQk1heHdZMHNUV01SRVJGZGFnV2V1RytyR3NVNGVIT0phUkNZNWw1WVBGR2lJaW9zb2hGRUl4Q0VCelR3OFAvT2ZaWitEajdXM3JtTWpPZUhwNllOaVF3YWpwNHdNaGhMK0FZaEFBcmlzZ0luc2huSlNLL3RDUFpjT0djQ3dqRXh6THlnZUxOVVJFUkpYQTMvL0JtbERpUHhEQ3RWM2JFSFIrdUlPdFF5STcxYmxUQjNSNEtBd0FuQ0F3ckdGZ1lIMWJ4MFJFQkJTTVpVSXBYdEtQWlQwTFprOFFtZUJZVm5ZczFoQVJFVlVDSncvUlIwQ0VBY0NFZDk2RWk0dUxyVU1pTytYbTZvcTNYaDhOQUJBQ0R3bUZTeDhiaDBSRUJNQXdsblVDQ3NZeVYxZFhXNGRFZG9waldkbXhXRU5FUkZUUm1qZDNrWVh5WXdDcUFmMzdJcVROZzdhT2lPeGM2K0JXZVBMeC9nRGdwSlRGRERSdnp1b2VFZG5XdjJPWkU4Y3lzZ2JIc3JKaHNZYUlpS2lDQmFnOFhoWkN0S3hWc3laR3YveGZXNGRERHVLTlYwZWlwbzhQSUVUenhrNmVvMjBkRHhGVmIvcXh6TWZibTJNWldZMWpXZW14V0VORVJGU3hWSUQ4UEFEMDdONFZMWm8zdFhVODVDQUNHamRDOTI2ZEFRQUM4aWdBU3R0R1JFVFZtR0VzZTdqalF4ekx5R29jeTBxUHhSb2lJcUlLMUxoNWFCc2hGQUV1THM3bzB2bGhlSGg0MkRva2NoQnVycTdvMnVsaHVMdTVRY2pDLzRHV0Q3YTJkVXhFVkQwMWFoNGNxQi9MdW5icXlMR01yTWF4clBSWXJDRWlJcXBJQ3JtekxLT09wNGNuMm9XMnNYVTA1R0RhaHJSQnpabzFBY2hlVGtMVjJkYnhFRkUxcFhBSzA0OWxEM2RvYit0b3lNRndMQ3NkRm11SWlJZ3FTRUJBZ0t0UUtEb0NzbXRBNDBabzFORGYxaUdSZzJrUzBBaU5HL2xEQnB3aDBMRmV2UkEremlhaVNoVVFFT0FxaE54SlA1WTFiUkpnNjVESXdYQXNLeDBXYTRpSWlDcElydExMQ3dJZGhSRGlpY2Y2UXFua01tMHFHWlZLaGY1OUhvVVFRZ0RvNk9hV1g4ZldNUkZSOVpLcjlQSVNRdEdOWXhtVkZzZXkwbUd4aG9pSXFJS29WR2d0Z0JiT3pzNFk4RmhmVzRkRERxcGZuMGZoNHVJQ0lVU2c3T1RLdlhLSnFGS3BWR2d0QklJNWxsRlpjQ3dyT1JacmlJaUlLb2hLaUNjQnFEbytGSVk2dnI2MkRvY2NWTjA2dnZvZUVTb281ZjYyam9lSXFoZU9aVlFlT0phVkhJczFSRVJFRlVXZ0F3QjA2ZFFSQlROL2lVcE9DSUZIdXQ3cnh5alF6cmJSRUZHMXc3R015Z0hIc3BKanNZYUlpS2hpcUJTeUNBR0E0S0JBVzhkQ0RpNmtUY0ZPcDBJV2JjRDdOeUtxUEJ6THFOeHdMQ3NaL2dVUkVSRlZnQWVDZ3BwQ3dNdlQwd04rOWVyYU9oeHljUFhyMTRPSHV6dUVnTGQvMDFiTmJCMFBFVlVQK3JITXc5MmRZeG1WR2NleWttR3hob2lJcUFJb1plY1FBUENyVncvdTd1NjJEb2Njbkt1emkrR0Rra3FsRExOeE9FUlVUZWpIc2pwMWZEbVdVWmx4TENzWkZtdUlpSWdxZ0ZJbzJnRkFnL3ArY0hOenMzVTRKWEx6NWszSXNseW1hK1RuNTBPajBaUlRSRUJjWEJ4aVkyUEw1Vm82blE3SGp4OHY4ZnR1M2JxRnlNaElxTlZxd3pHMVdtM3ljK2JsNVJtOXBqdzR1emlqUVlQNkFBQlpvWHFvWEM5T1JHU0JmaXlyVzhmWDRjYXlxdWpTcFV0SVQwOHY4ZnZpNCtPUm1KaG8rRnFyMVNJbko4Zm9OWklrSVNjbkJ6cWRyc3h4V3NLeHJHUllyQ0VpSXFvQUV1UlFBS2p2VncvdWJxNmx2bzVhcmNiMTY5ZVJucDZPZi83NUJ5a3BLVWhPVHNhNWMrZHc2dFFwbkRoeEFrZVBIc1dCQXdmd3h4OS80TGZmZmtONGVEaSsrKzQ3TEZ1MkRPSGg0VWJYdTNYckZtN2N1R0h5SnpjM3R5QnVTY0x6enorUER6NzRvTlF4WDcxNkZWMjZkTUhzMmJOTGZZM0MxR28xSms2Y2lNbVRKK1BXclZ0bHZ0N0tsU3Z4Mm11djRjQ0JBeVY2WDNSME5NYU9IV3Qwb3p4dzRFQjg4ODAzUnErYk1HRUN4bzRkVytZNEMzTjJka1o5djNvQUFBR1pUeU9KcUZMb3g3SzZkZXFVYVN5NzM5Q2hROUcrZlh2azVlV1YyelVMeThqSVFQdjI3VEZpeElnS3VYNTUrYzkvL29QMjdkc2pNek96Mk5kbVpXWGhwWmRld3JScDA2RFZha3YwZldiUG5vMlZLMWNhdnQ2OGVUTzZkKzl1ZEoxVHAwNmhlL2Z1cFhxWVlTMk9aU1dqc25VQVJFUkU5aUFrSk1RZmdFZGNYTnpaY3JpY0VFSThBQUQxNnRhQnEydnBiM0JqWTJOTDljSGYyZGtaYm01dWFObXlKWVlPSFdvNFBuRGdRTE96UHQ1NDR3Mk1IajBhVVZGUnVISGpCaDU5OU5GU3g3eGx5eGJJc294bm5ubW0xTmNvek5YVkZSOTk5QkhlZmZkZC9QWFhYeGc4ZUhDeDc4blB6N2M0TzJqSWtDSFl1SEVqSWlJaTBMRmpSNHZYVUNxVlVLbnM0MWJKMmNtcGNMK0lBRnZHUWtUVmhtRXM4L1d0WGFheGpLeWowK2tzRm1LY25Kd3dZc1FJckZtekJxZE9uVUpRVUpERjY3aTR1RlJVaUdYQ3NheGs3T01PaElpSXlNWVVDa1Z2aFVLeHBsMjdkdkdTSk0zVDZYUzdKVW02blpDUW9BRlFvalZCOWVxRnVBdFpWaWxWU3RTb1VhTk1XNTIyYnQwYWMrZk9oWk9URTFRcUZaeWNuQXgvRWhJU1VMZHVYYlJzMlJMT3pzNXdkWFdGaTRzTFhGeGNJRWtTMXExYmh5RkRocGhjYzhpUUllamV2YnZoNjFtelpobitlOWV1WFZDcFZQRHc4TEQ0ZEsxMTY5WndkWFZGZkh3OElpTWpUYzcvOHNzdmNISnlRbFJVRktLaW9peitiRjVlWGhnMmJCZ0E0THZ2dmpPWm9XTE8vUG56TVgvK2ZMUG5YRnhjc0hmdlhnQkFyMTY5aWwyS3RHdlhMdXphdGN2aStVR0RCbUhtekpuRnhsUVpoQkNvNGVrSmxVb0ZyVmFyOHZmM2QwdE5UYzIxZFZ4RVZIWDUrL3U3NnNjeWI2K3lqV1ZrblhYcjFtSFJva1hGdm03a3lKRkZubytJaUVDOWV2WEtLNnh5dzdHc1pGaXNJU0lpS2tRSTBVYXBWSzVWS0JUWFpWbmUzYTVkdTc4QkpPVG41OGVmT25YS3FqVTRTbSsxbXl6Y2xVSW95dngweThQREE3bTV1VGgrL0RnKytPQUR3ODJ5UnFQQm5EbHpvTlBwc0hidFduaDZlaHE5NytPUFA4YldyVnRSbzBZTmt4a3V6Wm8xUStmT25hSFJhT0RtNW1hSU1Tc3JDN3QzNzRaV3E4VmJiNzFsTWFaZmYvMFZqUm8xd3NtVEo3RjY5V3FqYzFxdEZscXRGczdPemlibi9wKzlPdytMcW16L0FQNTlab1laVmdGRlJjVUYzQzFOM00xNlRUUFhOTXNvcmR5My9MbWpiNzRaWlpxV1dxK2w1b2FLdTVhYVc1cFdhZ2ttWUNLQ3lwSWI1WXFJb3JMTU1EUG4rZjFCek12SW9JRFNJSDQvMTlVVmM1Ym4zR2RLNzhOOW51VmUxYXRYdHhScmpFWWo5SG85eG93WkE3VmFYYmd2SjQrd3NEQ2NQSG5TYXR1Ly92VXZkTzNhMWVieFU2ZE9SY2VPSGRHcFV5ZWIrK2ZPbld2NWVjK2VQYmgrL1RyT25Uc0hJS2NZNWVucGllN2R1eGNxTmtWUnNITGxTcno1NXBzb1Y2NWNvYzZ4UmF2VFFhMVN3U1NsU3FYeWRBVDRnRXRFSlVlbDhuU1VRcWlGVUxGWHpUOXN4b3daTm50Mjd0Ky9Id2NQSHNTbm4zNXE4N3lvcUNoODk5MTNBSURMbHk5YlhraWtwYVhod29VTFdMVnFGYXBXclZyb09FNmRPb1dMRnkraVc3ZHV4YmdMMjVqTENvL0ZHaUlpb250SUtTR0VxQ2lFZUF2QW0xTEtWSzFXKzFmVHBrMGpoUkNibzZPalErL2JnRm5ySk5SU28xS3A0S2pUUG5ROG5wNmUyTEZqQjlScU5kNS8vMzBBT2QyaDU4NmRpLzc5K3lNb0tBaGZmdm1scFpDemZQbHk3TnExQ3lOSGppeHdLTktPSFR2dzVaZGY0cmZmZnJOc1c3MTZOZExUMDdGaXhRcDRlWG5sTytlMzMzN0Q1NTkvYmltbTlPdlhELzM2OWJNNkpqQXdFT0hoNGRpN2R5ODhQRHlLZks5dnZmVldzUXBjcWFtcCtZbzF2cjYrNk5LbGk4M2pwMDZkaWpwMTZoUzRmOEdDQlphZjkrN2RpN2k0T010RXdqdDM3b1JhclVhTEZvV2JHL0h6enovSDVzMmJvZFBwTUdEQWdFS2RZNHRPcTRWS3JZYUVVRW1uYkNjQXQ0cmRHQkhSQXdnWGs2T0FLaWVYT1piT1lUVmxWYWRPbld6bXdxU2tKQnc4ZUxEQTNHVXdHQ3pGbWl0WHJtRGR1blVBZ0x0MzcrTE9uVHRZdDI0ZG1qVnJoalp0Mmp3d2hxU2tKSXdiTnc0T0RnNTQvdm5uODcwVUtpN21zc0pqc1lhSWlNaUdQUE9kcUFGVUVrSlVFa0swQUREYTM5Ly9MeW5sTWlIRWhwU1VsT3VYTGwzS0JtQlpQa0U0cUoya2hGcWxldmllTlFEd3dnc3ZZUHo0OGZqcXE2L2c2dXFLc1dQSEFnRDgvUHd3Y2VKRXpKa3pCNUdSa1dqVHBnMjJiTm1DcFV1WDR1MjMzOGFJRVNNS2ZZMlVsQlRzM3IwYkhUdDJoSyt2THlJaUl0Q3VYVHU0dWJsWmp2SDA5TXo1UWdybytYTGp4ZzBjUG53WVhicDBLWEtocGt1WExxaGZ2ejVPbmp5SnVMaTRJcDBMQUYyN2RyV2FmNlovLy81NDZxbW44cTEya1pmUmFMUzVYd2lCZ0lBQTFLaFJBd0R3OWRkZkE4aDVvemxseWhTc1diTUd0V3I5YjZqOTdkdTNrWlNVQkFCd2QzZTNhbXYrL1BuWXZIa3pCZ3dZOEZDRkdpQm5tSmRhcFlJUVVpMk5HcTZoUzBRbFMzRndsQ0lubDVWa3o1cmR1M2RqdzRZTlNFcEtncXVySzE1NDRRV01IajA2WHg3SnlNakFpaFVyOFBQUFB5TWxKUVhlM3Q0SUNBaEF0V3JWTUhueVpQVHIxdytUSjAvTzE3NWVyOGVpUll2dzAwOC80ZmJ0Mi9Eejg4UG8wYVBScmwyN2ZNZkd4Y1ZoMmJKbE9ISGlCSXhHSTJyWHJvMEJBd2JncFpkZXNqb3VLU2tKbXpadHd2SGp4M0hseWhWb05CbzBhOVlNNDhlUHQ4b1B1WTRkTzRZVksxYmc5T25UQUlCbm5ubkdacXlOR3pmR3dJRURZVEtaYks3S2xQdlNvS0RjNXV2cmk0RURCOExGeFFVdFc3YTBEQTBPQ0FoQW5UcDE4TmxubndFQXRtN2RDaUJuZGFuY25KNTNucmVrcENTTUdqVUtXcTBXUzVjdWZXU0ZHb0M1ckNoWXJDRWlJcnBIM25INWVSOWVjbjhXUXRRUVFzd0M4SitLRlNzZXJWaXhZcmlpS0dFcWxTb3hPanI2VHlnbUo2Z2QxQ3FWZUdTVC9QWHYzeCtKaVlsUXE5VzVQWDhzc1g3MjJXZG8wNllON3R5NWc2VkxsNkozNzk0SURBd3NVdnRKU1Vsd2NYSEJpQkVqY1Bqd1lVeWJOZzA3ZCs2MEt0YmtQamhxTkJvY09uUUlDUWtKVm0wa0pDVEFiRFlqT3pzYnk1WXRLL1MxQnc0Y2lPclZxNk42OWVwWXZudzVObTNhWkxVL1BUMGRack1aYm01dVVLbHNMMlQ1eWl1dm9HSERocGJQNzc3N0xpSWpJNjNtNXJuWHFsV3JiQTdWY25kM3R6emdGc1ozMzMxbmVaT1p1L0tJb2lpWU9YTW10bS9manFGRGh6NlMxYUYwT2kxVWFoVWdoVXBBelRFSlJGU3lGTVVSR28xYXBSSndMS0VKYTllc1dZUFZxMWVqUllzVzhQWDFSVlJVRkxadDI0WVRKMDVnM2JwMWxpSlJabVltaGc4ZmpzVEVSRlNyVmczZHUzZEhhbW9xRmk1Y2VOK0pkczFtTThhT0hZdVVsQlMwYXRVS0Z5NWNRSHg4UENaT25JZ05HemFnYnQyNmxtTi8vZlZYVEpreUJScU5CaSs4OEFJY0hSMFJGaGFHLy96blA3aDE2NVpsMkM2UTA0czBOVFVWclZxMVFwczJiWERtekJtRWhvYmk5T25UMkxadG0xVnhZOSsrZlFnS0NvSktwVUxidG0zaDd1Nk9tSmdZREI4K0hBNE9EbGJ4K3Z2N3c5L2ZIME9HREVGTVRFeUI5MVZRYm52dnZmY3didHk0KzMvcGVlUzlwOXk4blpDUWdLbFRwOExSMFJITGxpMkRqNDlQb2RzckRPYXl3bU94aG9pSXlpSW5SVkZHTm0zYTFQYUVKVGFvVktxR3RyYmJtbEF4VDlIR1RRanhvcFN5bzBxbFNnTndwV25UcGlleVRVcGNobEhScUI3Qm5EVjV6Wnc1TTkrMjJiTm5ZOWl3WWVqVXFSUEtsU3VIVFpzMjJSekNaRXZlZTJ2WnNpVVdMVm9FalVhRGxTdFhvbUhEaHZrZTBITHZXNjFXSXlJaUFydDI3Ykxhcjlmcm9WYXJjZmp3WVJ3K2ZMalE5L1htbTI5YUhzaUhEeCtPNGNPSEE4aDVnN2hreVJLc1hic1dnd1lOc3ZRb3VsZGNYRnkrSGkxNUJRVUY1WnRvY2V6WXNlaldyVnUrZVdmMjdkdFhwTmdCb0h2MzduamxsVmNBQU43ZTNwZzllelpPbmp5SlU2ZE9ZY3FVS1ZZUHd3OGo1MjJrR2xKQUJiWEs2WkUwU2tSVUVLbDJoSlFhVlFuT1diTmp4dzVzM0xqUjBoc2xQVDBkWThhTXdjbVRKN0Zod3dZTUhUb1VBQkFjSEl6RXhFUjA2ZExGYWo2WHVMZzRTODZ3SlQ0K0hpKysrQ0lXTDE0TUJ3Y0hTQ2tSRkJTRWZmdjJZZnYyN1hqdnZmY0FBTGR1M2NKSEgzMEVKeWNuckY2OTJoSlBXbG9hM256elRjeWZQeC9kdW5XenZNQjQ0NDAzMExOblQ3aTR1Rml1TlczYU5PemV2UnY3OSs5SDc5NjlBZVFNMFowNWN5WWNIQndRSEJ5TXhvMGJBOGpKYnpObXpNQVBQL3hRWU96Tm1qWEQ0TUdEcmJiOThNTVAyTHQzTHhZdVhKanYrS0lVYVhJdFdiTEU4aElrdDNDMFlNRUMxSzlmSHdzV0xDajA4MFJSTUpjVkhvczFSRVJVWmtncFRWSktSUWloRTBMMC9nZXVCeUVFaEJCQ1N1a09RS3RTcWJLRmtOY0JxSVFRY05BVWZiTGNYSm1abWZjZHhwUDN1QnMzYmdBQVZDb1ZidDYwbmdkWkNJRUtGU3JraS8zZTRVeC9yODZBSTBlT1lPalFvVWhLU3NLMmJkc3dZY0lFcUZRcVM4OGF0VnFOS1ZPbVlNcVVLWlp6RHgwNmhNREFRQVFHQnFKdjM3N0Z1dDljSnBNSisvYnRRM0J3TUV3bUU3eTh2QkFiRzR2MDlIU3J0NVVYTDE3RXZIbnpFQm9haWs4Ly9iVEFNZnorL3Y0MnU2VlhyMTRkeno3N3JOVzJ3Z3pCT25YcUZMNzc3anRMTHhwdmIrOTg4OWZvZERwODl0bG5hTisrL1FQYkt5d0hCODNmRDlWU0pRQk9JRUZFSlVwUm1UUnFPT1RrTW9lUytiVng3Tml4Vm44L3U3cTZJakF3RUlNSEQ4YUJBd2N3ZE9oUW1NMW1iTisrSFZxdEZvR0JnVllUN3pacTFBajkrdlVyY0VKN2pVYUQvL3puUDVaQ2hCQUMvZnIxdzc1OSszRG16Qm5MY2J0MjdVSkdSZ1ltVFpwa0ZZK0hod2Q2OWVxRmtKQVFSRVpHV2lhbHQ1WG4ycmR2ajkyN2QrUDgrZk9XYlh2MjdFRldWaGI2OWV0bktkUUFPWVdSOTk5L0h6Ly8vTE5sYU5POXZMeTg4dVdvM0xuWjd0MmVlMi8zazU2ZWp1M2J0eU03Tzl1Uy81czFhMmI1UG5QYmJ0dTJMZWJPblF0bjU1SVpvY1JjVm5nczFoQVJVWmxoTUJqaUhSMGQxd1B3SzhicE5ZVVFMZS9kbUhjWVZLN2NCeUlwcFVGS2VVbEtlVkVJRVc4Mm0xZkV4c1llOTZuM1RDc0hGUUlVS1pHZGJmc2hyRERXclZ0WHFPV3MxNjlmai9YcjF4ZTRYNlZTNGZmZmY3ZmFaalFhODNXL0JvQ0lpQWhrWkdTZ2MrZk9TRWxKd1lZTkc5Q2hRd2Y0Ky90YkRZTzYxOGFORytIcTZvcGV2WG85TUY1YkRBWURZbU5qRVJvYWloOSsrQUY2dlI3OSt2WERvRUdETUhmdVhPelpzd2VUSmszQ2tpVkxrSnljakpDUUVPemF0UXZWcWxYRDdObXpDMXpWQ1FBT0h6Nk14TVRFZk52UG5qMkxIMy84TWQrMmUyVmxaU0V5TWhLN2QrOEdrUFAyMU1QREE4T0dEU3Z3bWcwYU5IaWtoUm9BTUJsTlVLUUNRQ2dLWlBZamJaeUk2QjRLa0syQk5DdFNJdHRRL0Z4MlB5MWI1a3U3ZU9xcHA2QldxL0hubjM4Q3lCbW1tNTZlRG45L2Y1czlQZXJYcjE5Zyt6NCtQaWhmdnJ6VnRtclZxZ0hJbVFNblYrNlFvN05uejJMUm9rVld4K2NPK2IxOCtiTFY5c1RFUkJ3N2Rnem56NS9IeFlzWExmSHE5WHJMTWJHeHNRQmdNeDg0T3p1alpzMmFOdk1PQUZ5OWVyWEFISFh2ZHNEMjg4cUZDeGNRRmhhRzY5ZXY0L3o1OHpoeTVBaEdqaHlaN3p2SnEzLy8vaVZXcUFHWXk0cUN4Um9pSWlvekVoSVNVdXZVcWZPUnE2dHJrYnZWQ2lINkFXZ0oySDdnK2ZzWS9MMy9taEJpRzREZGlxTDhCU0JOVVpTMDJOalluQ2MvbFpJRm9UWXJpZ0s5d1ZDOG13SFFzV05IVks5ZTNlYSsvZnYzSXl3c0RJcWlRS1BSUUtmVFlmejQ4WEJ5eW4vcnR0NjJaV1JrV0hYZnpyVnYzejYwYU5FQzN0N2VxRlNwRWp3OVBSRWFHbXBWckxFMXdYQjBkRFFVUmNrM0NXTkJhdFdxaFEwYk5sZytUNTQ4R1VlT0hJR1Bqdy9lZWVjZHZQcnFxMUFVQlI5ODhBR09IajJLb1VPSElpUWtCRU9HREVGOGZEeE1KaE42OWVxRm9LQ2dCeTcxdldUSkVwdmJRME5EY2VUSUVhdHRKcE1wMy9mU3BVc1haR1JrV0w3SGp6NzZDRDE2OUxCWnRDcEplb01CWnJNWlFrS0JTZUZTcDBSVW9yUkNyWWNRWmtWUmtKV25BUEVvMlpxTVhxMVdRNmZUSVRzNzUvZjQzTjZpOXc1bnpYVy92NHR0VFl5Yk96eFpVUlRMdHR1M2J3UElXZTJ2SUlhLzgzbFdWaGJlZi85OWhJV0ZRYXZWb203ZHVxaFdyUnE4dkx6dzQ0OC9XajFEM0xxVnM5Q1J0N2UzelRadHZUVEpGUmNYaHhrelpsaHRNNWxNQUpCdk81RC8yV1g5K3ZYNDhzc3ZBZVE4QnpSdTNCaWZmdm9wcWxhdGFwbGcyQjZZeXdxUHhSb2lJaXBUenA0OWF3QlE1QXBKMDZaTk0vTVdOZklVWmlRQW94RENvQ2hLaEJEaTYram82RjBGTkpQRHFHUkpyZG9rRmNYeWNGY2NkZXZXdFpyOE1OZWVQWHNRRmhhR0R6NzRBTE5temNJYmI3eUJ5TWhJL1BqamoxaXdZRUdoNWhhNGVmTm12amRyYVdscE9IandJS1pPblFvZ3AwZE91M2J0RUJZV2h2SGp4MXU2YXR0NnVCdzllclRWZzI5QmZ2NzVaeVFtSnVhN2RsQlFFRzdldkltR0RSc2lPenNiTzNmdXhLSkZpK0RtNW9iZzRHQzR1TGhnOCtiTk9IbnlKS1pQbjQ1ZmYvMFY0ZUhoME92MU5vdE9lVzNZc0NIZk1Lam16WnRqeUpBaEdEbHlwTlgyRlN0V1lPUEdqVmJiM25qakRUUnUzQmdaR1JuNDhNTVA4Y3d6ei96amhSb2c1MjJ0Mld3R2hGU0VTajU0ZkJ3UjBVUFFaeHYxT2tlZFNTcUtWVytSUjhsb05PYjcrL1R1M2J2SXpNeEV4WW9WQWZ5dkdIUG56aDJiYmVRV1JCNUc3b3VPdFd2WDRxbW5ucnJ2c1N0V3JFQllXQmplZXVzdGpCMDdGbHF0RmtCT3o5UjdlN3prNXN1MHREU2JMMS91SGJhYzE0c3Z2bWhadlNuWHNtWExFQndjak45Kyt5M2Y4ZmYyVW1yUW9BSEdqQm1EVHAwNklUQXdFRldxVkVIVnFsWHZlMi8vQk9heXdtT3hob2lJNkI1Q0NFZ3Bid000SVlRNFlUYWJqd0g0SlNZbTV2S0R6Z1VBcUkxWlFtcHlldGJvaTErc3VaZlJhTVQ4K2ZPeGFkTW1qQjA3RnIxNzk4YXNXYlBnNnVxSytmUG5ZOWl3WVhqNzdiY3hjK1pNcTVXUjh2THo4NE83dXp2T256OXZtVUM0ZWZQbThQSHhRVkJRRUF3R0F6WnMySUJWcTFiaDd0Mjd1SDM3Tmt3bUU2NWR1d2FUeVFRaGhNMFZtUUlDQXFEWDZ3dnNXaTJseE9MRmk1R1ltSWlPSFR2aWswOCtzZHBmdVhKbFpHVmxJVGc0R0Z1MmJFRkdSZ2I2OXUyTEVTTkdJRDQrSGtPR0RMSDBvS2xmdno3OC9mM1JwMDhmZlB6eHg1ZzllL1lEZTljOGpERmp4Z0RJNmMxVVhPSGg0VENielhqdXVlZUszWVplYjREWnJFQktZWWJheUxlUlJGU2l6RkRyaFpSLzk2d3BtYjl5NHVQajBheFpNNnR0di96eUN3Qlk1bmlwV2JNbWdKeWVKbGxaV2ZsNmtFWkhSejkwSEhYcjFrVjRlRGlpbzZNZldLekpIVlk4ZlBod1M2RUdnTlVjT0xsOGZYM3grKysvSXlvcXltck9HaUJuM3JYazVPU0hqcjBnTFZxMHlEZWZXbkdzV3JVS1BYdjJmR1NURFRPWEZSNkxOVVJFUkhsSUtjOENXQXNnMUd3Mm4zTndjRWlPaVlrcDJtRDlUSWNzNlNiTWlueTRZVkI1SFR0MkRKOS8vam1Ta3BJd1k4WU05T2pSdzJwL2xTcFZzSGJ0V2dRR0JtTFFvRUhvMWFzWEJnMGFaQm1ibjJ2ZHVuWEl5TWpBOU9uVDRlbnBpWkNRRUV0MzZ2Mzc5OFBYMXhmVnFsVkRwVXFWVUw1OGVlaDBPbnoxMVZjSUR3K0gwV2kwZWpETmErSENoZGl4WXdkNjlPaUJkOTU1eDZvblMzWjJOcVpQbjQ1OSsvWmh3SUFCR0RkdVhMNmhXUjkvL0RHKy8vNTdlSGw1b1hmdjNuanJyYmZnNHVLQzVjdVhZODJhTlhqKytlZng3cnZ2b20vZnZqaHo1Z3k2ZCsrT3FWT25ZdnIwNmZqb280L3c0WWNmRnRpajZPMjMzN2E1UFNRa0JHdlhyclhhWm1zWVZGRVU5UGI1eUpFaitPR0hIM0Rnd0lHSGF0dHNOa05BS25leXN2aUFTMFFseWxtbUc2VHdNQ3RTUVZiV28zdnhrTmQvLy90ZkxGcTB5REljS2lVbHhUSlhXNTgrZlFBQTVjdVhSL1BtelJFVkZZWEZpeGRqMHFSSmx2TVBIang0M3hXVkNxdDc5KzVZdTNZdFZxNWNpVFp0MnFCT25UcVdmUWFEQWVIaDRYamhoUmNBL0srM3pObXpaeTJGcGl0WHJtRE5talg1Mm4zcHBaZXdlZk5tckYyN0Z1M2F0YlAwbGsxUFQ4LzMwdUplQnc0Y1FMdDI3YXkyNVE2RHVuYzdnRUwxYmkySXdXQ3dPUVE4UFQwZFgzLzlOVnhjWEI3WnlvYk1aWVhIWWcwUkVSRUFsVXIxbTlsc2JoWVRFL1B3citod08wdklDaVpGa1EvZGRmekVpUk5ZczJZTlFrTkQ0ZWZuaDlXclZ4ZllhNlpDaFFvSURnNUdTRWdJMXF4Wmc1MDdkNkpWcTFibzBLRURPbmZ1YkZseWRNdVdMVkFVQlowN2Q3WXMxejFnd0FCODhjVVhCYmJic21WTGJONjh1Y0R4OVcrKytTWXlNelB4L2ZmZlkvdjI3ZWpRb1FNR0RoeUlHalZxWU5La1NZaU5qVVZRVUJCZWZmVlZtK2NQR0RBQVBYcjBRUFBtelNHbHhQNzkreEVjSEl6azVHUk1uRGdSZmZ2MlJYcDZPZ0JZL3QyclZ5OWN1M1lOeTVZdFEzeDhQQ1pObW1UekFYYm8wS0g1M2doT256NGQ3ZHExc3p4ODV3b05EY1h4NDhkdHhuZy9lcjBlUzVZc0tYRDFydXZYcnhjNFowR2hyL0gzT0g4SW9keldhdGwxbkloS1ZKSkdrK1VycFVsUkpFcnFkMm8zTnpmMDZkTUhyVnExQXBCVDJFNVBUOGZycjcrT05tM2FXSTc3OTcvL2pjR0RCMlBqeG8wNGR1d1lHalpzaUwvKytndXhzYkVJQ0FqQWxpMWJIcmdhMHYzVXJWc1hRNFlNUVVoSUNONSsrMjIwYnQwYTFhcFZRMXBhR2lJakkxRzdkbTFMdnVqU3BRdE9uRGlCOGVQSG8xT25UakFZRERoOCtERGF0V3VIbjM3NnlhcmRaczJhb1VlUEh0aXpadzhHRGh5SWxpMWJ3dG5aR1ZGUlVmRDE5VVh0MnJWeDd0dzVtekUxYU5BQXI3Lyt1dFcyWDMvOUZZY09IYkphalRHWHJYbHNDaU1tSmdiVHAwL0g2TkdqOCsyN2Z2MDZnSUxuM0NrTzVyTENZN0dHaUlnSXdQSGp4MjB2eDFBTWx5NWQwdGRxVU1Ha1BPU2NOUnMyYk1DOGVmUGc1T1NFRVNOR1lQRGd3UVgyYk1tbDAra3dhdFFvdlB6eXl3Z0pDY0dQUC82SWl4Y3ZXcGExL3VPUFB4QWNISXcrZmZwZ3dvUUp5TXJLd3Z6NTgrSHM3Snp2b1RCWDkrN2RBZVE4MEJYMHdGYXJWaTFNbno0ZG8wYU5zaFNLZnZubEY3aTR1TUJvTkdMaHdvVm8zYnAxZ1hINytmbkJ6YzBOMzN6ekRUWnYzb3pMbHkralM1Y3VXTHg0c1dWUmpqcURBQUFnQUVsRVFWUlN5ZHdWT2ZJT3RSb3hZZ1M4dmIweFo4NGNqQnMzRHUrKyt5NkdEeDhPSUdlNDFNS0ZDK0h2NzUrdjIvejA2ZE5SdjM3OWZLdFhOV3ZXREZldlhyVVpvNjIzamdhREFhZE9uVUpBUUFCU1UxTXhjZUpFeTVDeHZNNmZQNC9hdFdzWGVQOFBJcVdFWG0rQW9paVFVcHFRTXpjVEVWSEpPWHZXSUJzOFkxSktjTTZhMmJOblk5bXlaZmpwcDUrUW1abUptalZySWlBZ0FLKzk5cHJWY1hYcjFzV3FWYXZ3OWRkZjQvang0N2g0OFNJYU5teUlwVXVYSWpVMUZWdTJiSGxnZm55UTBhTkh3OC9QRDk5Kyt5MmlvcUlRSFIwTmIyOXZkT25TQmUrODg0N2x1SUNBQUdSbloyUHIxcTNZdDI4ZnFsYXRpc21USjZOcTFhcjVpalZBemdxQ3ZyNisyTEZqQnlJaUlsQytmSGwwNzk0ZDc3NzdMZ1lOR21Remxva1RKMEtuMDZGZXZYcFcyNjlldllwRGh3N1pYSG14WXNXSzhQWDF0ZG5ldmZrcjk5bmtzODgrdzQ0ZE8vRFVVMDladnIrOCtTdDNHZktDRmpzb0t1YXlvbUd4aG9pSTZOR1RBQzRCOEU5THU0M3M3T3hpUFVTKytlYWJNSnZONk5tekp6dzlQWXQwYnZYcTFURnQyalJNbURBQjZlbnBjSFYxUlVKQ0FzYU1HWVBxMWF0YjVtRjU3NzMzY08zYU5jeVpNd2N0V3JTd0RGOWF2SGd4WEYxZExVT0NJaU1qRVJVVmhTRkRodHozdXQ3ZTNwZ3laUXFHRHgrTzFhdFhZK3ZXcmNqT3pzYlhYMytOckt3c3RHL2YzdWJiejFtelptSGJ0bTF3Y25KQzE2NWRzWERoUXB3OGVSSTdkdXlBczdNek1qTXpMZnViTjI5dWRXNnZYcjNRdW5WcmJOMjZGUU1IRHJSczkvRHd3TFBQUGx1azc4M0h4OGN5bDArdVk4ZU80ZHk1YzVaNUZNcVZLd2NnWjBuV2pJd01IRDE2RkIwNmRNRGt5WlBoN2UyTmMrZk9JVEl5RWt1V0xMSE1EM1QrL1BsOHYzd1VoY2xrUmxwYUdnQkFTbHdvZGtORVJFVnpDWUQvbmJ0M2k1M0xiTm15Wll2bDV5bFRwdGpzS1hLdnVuWHJZdjc4K2ZtMnIxKy9Ia0JPTDlCY0hoNGVpSXFLc3RsT2JzOFdXN3AxNjRadTNicmROdzRoQk41NTV4MnJBazR1VysycTFXb01IandZZ3djUHpyZnZtMisrc1htTmUrZTNLWXkyYmR0YWZkYnI5ZGk1Y3ljeU1qSnc4ZUpGcTl5WnV4TGlvVU9ITUczYU5QVHMyUk9wcWFrUVFtREZpaFZJU2txQ3lXVEN0bTNiNE9IaGdSbzFhaFE1SGx1WXk0cUd4Um9pSXFLU29NZ29xRVhQUzFldUlqTXpxMWdQdUxuRGt4Nkd1N3M3M04zZElhWEVqQmt6NE9MaWdnVUxGc0RaMlJsQXprUGtaNTk5aHBpWUdLdDVaaUlpSXBDUWtHQlpycnRjdVhKNDdiWFhNSFRvMEVKZHQzejU4Z2dNRE1TQUFRT3djdVZLYk4rK0hlKzk5eDYrL2ZaYm0yLyt1bmZ2RG45L2YzVHMyTkV5OTh5QkF3Y3NjeGNBUUkwYU5mRGVlKy9aTEZ4VnJselpaaGZ1UnlFNk9ocExseTZGZzRNRCt2WHJaK25aVTdseVpkU3FWUXZqeG8xRCsvYnRMY2NQSERnUUNRa0pXTDE2TlV3bUV6UWFEWjUvL3ZrQ2g0QVZoaUhiZ0V0WGNucjhDQ0dQUHR3ZEVSRVYwdCs1N09xMTY4WE9aU1h0MTE5L0JRQTBhZExFenBHVUxnNE9EcGczYng1TUpoTjhmSHdRRUJCZzJkZW9VU080dUxnZ0tDakk4Z0xDeThzTDQ4YU53NW8xYXpCdjNqekx0cUNnb0VjMmlUOXpXZEVVZjJBZkVSRVJGYWg2dmFhOU5XcHNiOVNnUG9JWGZZbXFWYXJZT3lSY3ZYb1ZXcTNXNnUzamcwZ3BZVGFiSDNxcDZ1VGtaSncrZlJvZE8zWXM4cmtta3drcWxjcm1LbFQvQkpQSkJLUFJDSjFPbHk4R1JWSCtrYmh1M3J5RmQ0YU1STUlmWjZCSTVmVS9FMksvSy9HTEV0RVRMemVYMWFudGg5WEJYOXN0bHgwOWVoVFZxbFd6bWpSZlNvblZxMWZqNjYrL1JzT0dEUzA5Yk9oLzlIbzlWQ3BWdmlLYmxQS2g1dmdwTHVheW9tSFBHaUlpb2hLZ01tVEZTQ2RIZWVYcVZaR1JXVG9XTzZoU2pJZHNJY1JERjJxQW5GNG91WFBQRk5XanVQN0QwR2cwQmNid1R4V1FETmtHWExsNkRWSkthZENyYlBmZkp5SjZ4SEp6MmZYcktYYk5aUkVSRVZpN2RpMmVmdnBwMUs1ZEcwYWpFVEV4TWJoMDZSSXFWS2p3d0pXVm5sUUZyWkpvajBJTndGeFdWUFo1UlVWRVJGVEcvZmxuNHA4U0lqWHQ5aDFjdlpwczczRG9NWGZsYWpMdTNMMExBZHk0bG5RaXlkN3hFTkdUSVRlWDNibDcxNjY1ckd2WHJ1alpzeWR1M2JxRnZYdjM0c0NCQTlCcXRlamZ2ejgyYnR4WTRNUzZWTG93bHhVTmU5WVFFUkdWREVWQVJnUGlwZmpFUlB6cnViWVBQb09vQURFblQvMzlrNHl4YXlCRTlLUXBGYm1zWHIxNm1EWnRtbDJ1VFk4T2MxblJzR2NORVJGUkNSR1F2d05BZU1SUm04cytFeFdHbEJKaGg4TUJBSXBBdEozRElhSW5ESE1aUFFyTVpVWEhZZzBSRVZFSlVVeHlOd0JqeE85UlNMNmVZdTl3NkRHVm5Id2RSeUlpQWNBb29meHM3M2lJNk1taW1PUnVTSm5OWEVZUGc3bXM2RmlzSVNJaUtpRUdaSjJWa0dleXM3UHg0ODhIN0IwT1BhYjIvM0lJUnBNSmtETFJxRGYvWWU5NGlPakpZa0RXV1NrUXgxeEdENE81ck9oWXJDRWlJaW9oMTB5bXU1RGlkeW1sM0xsN0w4eG1zNzFEb3NlTTJXekdqL3NQUWtvcHBjQlJKZFBoaHIxaklxSW55eldUNmE2VStJMjVqSXFMdWF4NFdLd2hJaUlxS1VsSmVrZ2xFaEQ2dnk1ZHdvV2tQKzBkRVQxbXpwMi9nS1EvLzRJQXNpRVJtWndjbTJIdm1Jam9DWk9VcEpjU0VibTU3STh6NSt3ZEVUMW1tTXVLaDhVYUlpS2lFbVNHOHJzUThrWkdSZ1ppVDhYWk94eDZ6TVNlaXNPdHREUUE0cTQweVdQMmpvZUlua3lLVUdKeWMxbFU5QWw3aDBPUEdlYXk0bUd4aG9pSXFBUmRURHdWSXlVdUd3elppUGo5R0RJek0rMGRFajBtOUFZRElvNGVRMlptRmdEbDJwOW5ZN25VS1JIWnhhV0VrL0dXWEhhVXVZd0tqN21zK0Zpc0lTSWlLbGxHcVNqckFlREFMNGNRbjNqRzN2SFFZeUlwNlM4Y1BCUUtBSkFTS3dGd29nZ2lzaGRUYmk3N0xUeVN1WXdLamJtcytGaXNJU0lpS21HWnQ4eHJKT1NmdDI2bFllM0diK3dkRGowbWxxOWFpN1MwMjVCU1hzaTRhVnBoNzNpSTZNbVdtOHR1MzduRFhFYUZ4bHhXZkN6V0VCRVJsYkNVbExoMHhZd1BwWVQ1K3ozN0VKL0lGU3ZwL3VJUy9zRDJYYnNoSmN5QU1qc2xKUzdkM2pFUjBaTXRONWNCTURHWFVXRXdsejBjRm11SWlJaitBVXFtYVk4UU1nb0Fabi94RlF3R2c3MURvbEpLcjlkandhS2xPUitFUEdaU1ZIdnNHeEVSVVE0bDA3UUhrQkZBVGk3VDYvWDJEb2xLS2VheWg4ZGlEUkVSMFQvZzBxWFR0NlFpdm9PVWh1aVlrL2c5NnJpOVE2SlM2dWl4NHpoMi9BUUFHSVVpdjd2MFI4eFZlOGRFUkFUazVqSzVNVGVYSFE2UHNIZElWRW94bHowOEZtdUlpSWorR2RJbzVBNEpYRWhQVDhmR3pkOGg3Zlp0ZThkRXBVeEdSZ2ErM2JvZE4yL2RBb0NyUnBONU93REZ6bUVSRWVXU0V0aVhtOHMyZkxPVnVZenlZUzU3Tk5UMkRvQ0lpT2hKY2ZkR2NtbzVyOHJwQXFMbnhVdVhWSjZlbm1qV3RJbTl3NkpTWlBOM083QjYvU2FZellwWlVjeFRMcDQ5dGQvZU1SRVI1WFU3TlRrdE41ZGR1WHBOVlo2NWpPN0JYUFpvc0ZoRFJFVDBEN3A5SXpuT3c2dHlEVVZSL0UvRW5FUXovMmZnVTdXcXZjT2lVaUQ2UkN6ZUM1cUdyQ3c5cEpRYi92b2pkZ2I0SnBLSVNpSG1NaW9JYzltancySU5FUkhSUDB0eGNLMFFxWFZROXpZWURKNi9oVWVLamkvOEN4N3U3aEJDMkRzMnNnTXBKWkwrL0F0akE2ZmdXdkoxQ2VBUHFTakRiOSs4bm1ydjJJaUlDcUE0dUZhSWRIQlE5ekFZREY2L2hVZUtmejNmRHVVOVBaakxubERNWlk4ZWl6VkVSRVQvc015MGxNeHlGU3BkVVFuUklTTXp5K1d2aTVmUXZGbFRsQ3ZuWnUvUXlBNVNVbTdndyttekVIUHlOS1RFSGFsZzdGOW5ZaU1CU0h2SFJrUlVrTXkwbE14eW5wV1RWQ3E4bEpHWjVYTHUvQVcwYnRtY3Vld0p4VnoyNkxGWVEwUkU5TStUdDFNcm5QV29vTkpEaUs0WEwxM0dpWmlUZU9uRkYrRGs2R2p2Mk9nZmRQUG1MWXllK0I0aWZ6OEdSVXFZaFhucVg0a082NEdyWm52SFJrVDBBUEwyemVRTEhoVXFHeUJFMTh0WHJ1SkU3Q25tc2ljUWMxbkpZTEdHaUlqSUxsTE1hYW5KRVI1ZWxhQW9hSDB0T2RraDdIQTRubnUyRGNxNXViRWJlUm1uS0FxUy9ycUkvNXZ3YjBTZmlJR2l5Q3hGa1RNdkpzYk9BYTV5YkQ4UlBTNlUzRndtZ1ZiWHJ1WGtzbWZidElKN3VYTE1aV1VjYzFuSllyR0dpSWpJanRJODNDSThWQnFqZ0doNUl6VlZGL2w3RkJ3Y0hGQzNkbTFvTkV6VFpWRjJkamEyNzlxTm1iTy9RSHhDSWlTUUNTRm5HTyttZkhYMzdsMmp2ZU1qSWlxcU5BKzNDQTg0M0JWQ3RMMlJtcW83RW5FVU9wMk91YXdNWXk0cmVmeVRRMFJFWkU4M2I1cWR0ZXJqYWdlbnZ5RFFKVFgxcGtQRTBkOFJkVHdHTld0V1IrVktGZmxtc294UUZBWEhUOFRpNDFsenNISHpWbHk5bHB6emNDc3hPdnRPeXFvclY2NWsyanRHSXFKaXVYblQ3T3JrRUtQU09QNEZnUzYzYnFWWmNsblZxdDZvNHUzTlhGWkdNSmY5Yy9nbmhvaUlxSlR3cWY5MEU0M1FyQVB3bEJCUU8yZzBlS0g5OHhqYy95M1VxMXNiems1T2NPUThBSThWdmQ2QXpLeE0vSEgySE5adCtCWS9IL3dGSnBNWlVrb0ZBckVtczNIa3BUL2lqdG83VGlLaVJ5VW5sNmxYQWVJWklhRFdhRFRva0p2TDZ0U0dzek56MmVPR3VjdytXS3doSWlJcVJhclhlYnEyV3FNZUJpRjZDYUFSQUtoVUt0U3ZXd2YxNjlXRmI2MmFxT3BkR1M0dUxuQjJkb0pXcTdWM3lKUkh0dEdJek14TXBLZG5JUG42ZFp5L2tJVDR4RDl3NXV4NW1NMDU4eXhLS1JPbEVMdWt5YnowcnpNbno5czVaQ0tpUjY2S2I4T2FPcDMyM1h0eldkM2FmbWpZb0Q1OGE5VkVGZTlLY0hWeFpTNHJoWmpMU2djV2E0aUlpRXFiT25WMDFlSG9vOUtvdXdsZ3NCQ2lXZTR1SVFBbkp5ZG9OQnBvMUJxb1ZDcDdSa3IzVUtRQ2s4a0VrOUdFTEwwZVV2NXZ4VklwRVNNRmxwc04rT21TS3Ywdm5EMXJzR09vUkVRbDYrOWNKalRxVGlwZ1JMNWM1dWdFalFOeldXbkVYRlk2c0ZoRFJFUlV5dm40TldpczBXcjdRYWphQ1VoZkFGcElvWlpDcWdEQko5eFNSU3BDQ2dWQ21nRmtLd3IrVkFrWkNzVzgrY0lmcDJQc0hSMFJrYjM0K0RWb3JIYlF2U0ZVNGw4QzBsY0NXbEZXY3BraUlZUVFnSVNVa0ZBOTdyOW1NNWVWQm8vNy8wVkVSRVJQRkMrdittNk81VlRlR3JWd2tXcVZzNENHZmNkTEVRbFR0c21zWkFwRnBHY0t3L1diWjgvZXNYZE1SRVNsalpkWGZUZEhkMDFsalVxNmxvVmNwbFVyZFp3MDZxRkNRSk5wTkMvTE5xdk8yanVtaDhGY1ZqcXdXRU5FUkVSRVJFUlVUUDcrL3UyRkVOOUlLUjBCOUk2T2pqNWs3NWpvOGZkNGR6Y2pJaUlpSWlJaUlpcGp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V0t3aElpSWlJaUlpSWlwRldLd2hJaUlpSWlJaUlpcEZXS3doSWlJaUlpSWlJaXBGaEwwRElDSWlJaUlpSW5vY05HM2F0THRLcGRwVGxITVVSWG4xeElrVE8wb3FKaXFiMkxPR2lJaUlpSWlJcUJBVVJUa0U0RnBoajVkU1hzL096dDVmZ2lGUkdjVmlEUkVSRVJFUkVWRWh4TWJHWmtncFZ3T0FsTExBNDNMM0NTRTJ4c1hGcGY4ejBWRlp3bUlORVJFUkVSRVJVU0daVEthdFVzcHNJWVROZ28yVUVuL3Z5emFiemJ2c0VDS1ZBU3pXRUJFUkVSRVJFUldTMFdoTUFuQ3lFSWVlbEZLZUtlbDRxR3hpc1lhSWlJaUlpSWlva0JJU0VtNERPRktJUTQrWVRLYnJKUjBQbFUwczFoQVJFUkVSRVJFVm5rbFJsRk5TeWt6QWV1NmFQRC9ycFpUSDQrTGlzdTBRSDVVQkxOWVFFUkVSRVJFUkZZRktwVG9NSUxtZy9WTEtPMEtJby85Z1NGVEdzRmhEUkVSRVJFUkVWQVRSMGRIeEFQN0kvU3lsekxzQ0ZBQ2MrL3NZb21KaHNZYUlpSWlJaUlpb2FLU2lLT3YvTHN6WXNoSkF3V3Q3RXowQWl6VkVSRVJFUkVSRVJaU1JrYkZMU25rcjc3YS9sK3hPdTMzNzlsWjd4VVZsQTRzMVJFUkVSRVJFUkVWMDl1elpPd0MyMzl1N1JnaXg1L3o1ODdmdEV4V1ZGU3pXRUJFUkVSRVJFUldEbERKRVNtbk04OWxvTXBuVzJ6TW1LaHRZckNFaUlpSWlJaUlxQnBQSmRCYkFuMEtJM0ltRno2cFVxZ1E3aDBWbEFJczFSRVJFUkVSRVJNVnc4K2JOdXdDTzVka1VjK2ZPblZzRkhVOVVXQ3pXRUJFUkVSRVJFUlhEbFN0WE1wRlRyREVDTUFNNHh2bHE2RkhRMkRzQUlpSWlJaUlpb3NlVmxESWNRQW9BeDc5L0ppSWlJaUlpSWlJaWUycldyRmxZczJiTll1MGRCNVVkNHNHSEVCRVJFUkVSRVQwYVhsNzEzUnpMcWJ3MWF1RWkxU3BuQVkzVzNqRTlMQmNIOUFLa05zTW90dG83bG9jbFljbzJtWlZNb1lqMFRHRzRmak5uaVhMNmg3RllRMFJFUkVSRVJDV3FadDJuRzBLbDdnT0JOa0tnRmlTY2hCQWFLYUdCa0dWZ0xsVXBoQlJDQ2lqMmp1U2hTYUVJQVpQTW1ZZEhMeFhsVHdCSEZCVjJYb3lQUFdYdjhKNFVMTllRRVJFUkVSSFJvNmFxWEx1Smw1T0Q3QTZvM2hWQ3RNNjdVNmZWUXFWV1E2MVNRYWo0YTJscElxV0UyYXpBYkRiRGFNeUdsUC9icDBnWkpSWE0xeHZOUDEyL2NDb0ZLQVBGcVZLS2Z5cUlpSWlJaUlqb2thblZvR2t0UlpGOVZTb0VDQ0dhQVlCYXJVYkRCdlZReDg4UHZyVnFvcXAzWmJpNHVNRFoyUWxhN1dNL0NxcE15VFlha1ptWmlmVDBEQ1JmdjQ3ekYvN0VtYlBua0hqbURJeEdFNlNVQ2dSaXBKUmJqZG1tOVZmT3gvMWw3NWpMSWhacmlJaUlpSWlJNkpIdzhXdFkxMEdyWFFXZ0pZVFFlbnA0NE5WZVBkQzk2MHVvNGwwWmJxNXVjSFYxc1hlWVZBVHBHUm00ZStjdXJsMVB3VS83RDJMemR6dHdLeTBOZ0RSS2lIQ2oyVGp1OGgrblkrd2RaMW5EWWcwUkVSRVJFUkU5bkVhTnRMNktwb3VFV0MrRUtPZms1QVQvWjVwZzJnZi9SaDAvUHdqQlh6M0xBaWtsenA0N2o4OCsvd3FSeDZLUWxaVUZLZVZkUmNvaGY2bE51eEFYbDIzdkdNc0t0YjBESUNJaUlpSWlvc2RZbzBiYVdtYnRCQ0hFVnlvaHlqM1ZxQUgrUFhFYzNwczRGaFc5dkZpb0tVT0VFS2hRdmp5NmQrME0zMW8xOE9mRmkwaE52YW1ERUMrN1M1SGxvbFdmdUh2M3J0SGVjWllGTE5ZUUVSRVJFUkZSc2RVcVgzV3lFT0lEQ0pScjFLQSt2cHI3S1ZxM2JBNk5SbVB2MEtpRXFOVXExS250aDVZdG11SGs2VGdrSjE5M0VCQnRWRG9uOCswYnlXSDJqcThzWUxHR2lJaUlpSWlJaWtOZG84RXpJMVFxOFpWYW85STE5MzhHYTFZc1FSVnZiNmhVWldBMWJycXYzRjQyM1RxL2hPUFJKNUI4L2JvT0VpKzZsNitVY2pzMStUZ0ErY0JHcUVBczFoQVJFUkVSRVZGUmlWcjFHdmNTUXN4VHE5VXUzVHAzd3R5Wkg2TzhwNmU5NDZKL21LTk9oMDRkMitQaXBTczRmeUVKRXZKWnp3cVY0OUpTazgrQUJadGlZN0dHaUlpSWlJaUlpcVJxdlhwZWFwVXVCSUJmelJyVnhSZWZmUUp2NzhxY24rWUo1YWpUb2ZIVERYRWs4bmZjdUpIcUNKVm82Rnl1d2c5M2I2WGN0bmRzanl2MlRTTWlJaUlpSXFLaVVEdW9uRDRTQXMrNHVicUt4Vjk5Z2VvKzFWaW9lWUlKSVZEZHh3ZGZ6cDBKTnpjM0lTQ2FhaDAwL3dFN2lCUWJ2emdpSWlJaUlpSXF0Rm9ObWd3UVVNMTBkTlNxcGsyZGdoZisxYzdlSVZFcDRWV2hBcndyVjhLaDBOOWdWaFQvY3VVclhybWRldjI0dmVONkhMRm5EUkVSRVJFUkVSVktqYnFOL1FURVpDR2didjk4TzNUdTFNSGVJVkVwODFMSERtai9mRHNBMEtoVXF2ZHIxbS9pYSsrWUhrY3MxaEFSRVJFUkVWRmhDSlZRdlFLZ2pxdUxDL3ErL2hvODNOM3RIUk9WTXE2dUxuaWp6NnZ3OVBDQUVNSkhRUFVLQUk2Ukt5SVdhNGlJaUlpSWlPaUJmSHllOG9RYWZTR0VvMy9USm1qYnVxVzlRNkpTcW0yYmxtalpvaGtBT0VEZ2plcjE2MWV4ZDB5UEd4WnJpSWlJaUlpSTZJRWNYRVFuQWRFTUFDYU5HdzJkVG1mdmtLaVVjbkoweEpoM2h3RUFoRUFMb2RKMXNuTklqeDBXYTRpSWlJaUlpT2orNnRUUlNhSCtCSUNtZTVlWDBLVHhVL2FPaUVxNXB4czF4TXZkdWdDQWcxcUtEMUduRHF0N1JjQmlEUkVSRVJFUkVkMVhMWTNMSUNGRXZmS2VuaGcycUwrOXczbWcxTlJVU0NrZnFvM3M3R3dZamNaSEZCRVFHeHVMbUppWUlwLzNLR1BJNjg2ZE85RHI5U1hTZHE1Ukk0YkEwOE1ERUtKT1RRZlhZU1Y2c1RKR1krOEFpSWlJaUlpSXFGVFRBUEl0UU9DRjU5dWhiaDIvSXAyczErdHg5KzVkbU0xbXEzK01ScVBsbit6c2JCZ01CaGdNQnVqMWVtUmxaU0V6TXhQcDZlbW9WS2tTQWdJQ0xPM2R2SGtUaXFMa3U0Nkxpd3Vjbkp5Z0tBcmVldXN0TkcvZUhKOSsrbW14YmpnNU9SazlldlJBdDI3ZDhNa25ueFNyamJ6MGVqMG1UNTRNSVFRMmJkcUU4dVhMRi9yY1R6LzlGUEh4OFZpMWFoV2NuSndBNUJTU1RDYlRmYzl6Y0hDQWc0T0R6WDBta3drVEpreEFVbElTdG03ZFdxUjRpcUpXelJwNC9ybTIyTFY3THdUa1VBQkxBWmhMNUdKbERJczFSRVJFUkVSRVZLQ2FkWjVwTElTb3BkTnA4V3piMW5CeGNTblMrVEV4TWZpLy8vdS9JbDlYcTlYQ3lja0o5ZXJWc3lyVzlPelowMmFQa0ZHalJtSFlzR0dJaW9yQ2pSczMwTEZqeHlKZk05Zk9uVHNocGNScnI3MVc3RGJ5Y25SMHhNY2ZmNHdKRXliZzBLRkRlUFhWVnd0MVhscGFHdmJ0MjRlWFgzN1pVcWdCZ0duVHB1R25uMzY2NzduOSt2WEQ1TW1UYmU2YlBYczJZbUppOE5wcnIrSGF0V3U0ZHUxYXZtT2NuSnpnNi90d3EyNDdPVHFpWFp2VzJIL2dWMlJtWnZsVXEvZlUwNWYvT0YzMDdrVlBJQlpyaUlpSWlJaUlxR0FxMlZaS1VkSFZ4UlgrenpRdTh1bFBQLzAwWnMyYUJRY0hCMmcwR2t1UER3Y0hCOFRGeGFGU3BVcW9WNjhldEZvdEhCMGRvZFBwb05QcG9DZ0tObXpZZ0Q1OSt1UnJzMCtmUG5qKytlY3RuNmRQbjI3NSthZWZmb0pHbzRHTGl3dU9IVHRXWUV5T2pvNDRlZklrSWlNajgrM2Z0bTBiSEJ3Y0VCVVZoYWlvcUFMdnJWeTVjbmpqalRjQUFHdldyRUZ3Y1BBRHY0OHZ2dmdDWDN6eGhjMTlPcDBPQnc4ZXRIemV1SEVqVkNvVlJvNGNDUUM0ZS9jdTNOemNBQUErUGo2WU1HR0N6WGJ1MXh0b3dZSUYyTDU5TzRDYys5eTJiWnZONHhvMmJJajE2OWMvOEg0ZXBHbVR4dkQwOUVSbVptWTVCNkZwQzRERm1rSmdzWWFJaUlpSWlJaHNxbFdybGlOVXFsYUFkS3hWc3dacVZQY3BjaHN1TGk3SXlzckNzV1BIOE1FSEgwQUlBU0JuTHBhWk0yZkNiRFpqM2JwMWNIVjF0VHJ2azA4K3dhNWR1K0RtNXBhdmgwdnQyclhSdG0xYkdJMUdPRGs1V1ZhbVNrOVB4ODgvL3d5VHlZUXhZOFlVR05QMjdkdFJvMFlObkRwMUNxdFdyYkxhWnpLWllES1pvTlZxOCsyN1YvWHExUzNGR3FQUkNMMWVqekZqeGtDdFZoZnV5OGtqTEN3TUowK2V0SHkrYytjT3Z2MzJXd3dlUEJoZVhsNDRmLzQ4M25yckxVeWRPaFVBNE9ibWhnNGRPdGhzYTg2Y09mbTJTU254K2VlZjQ5dHZ2MFhuenAwdEJhQjdmZjc1NTRpSWlIaGt2WXA4YTlWQXpSbyt1SFQ1c2hZQ3JTcFhickl1T1RrMjQ1RTBYb2F4V0VORVJFUkVSRVEyWmFuTGxYTVNhQ1VnUkkrdUx4V3JDQUVBbnA2ZTJMRmpCOVJxTmQ1Ly8zMEFPWE9xekowN0YvMzc5MGRRVUJDKy9QSkxTeUZuK2ZMbDJMVnJGMGFPSEZsZzBXREhqaDM0OHNzdjhkdHZ2MW0yclY2OUd1bnA2Vml4WWdXOHZMenluZlBiYjcvaDg4OC90OXhIdjM3OTBLOWZQNnRqQWdNREVSNGVqcjE3OThMRHc2UEk5L3JXVzI4VmExbnoxTlJVcTJMTnNtWEw0Tzd1anY3OWN5WjBYcng0TVhRNkhaNTc3am1FaDRjWHFlM016RXhNbXpZTkJ3OGVSTmV1WFRGanhneWIveTJYTEZtQ2lJZ0lUSmd3NFpFVmF6UWFEYnAwNm9nakVVZUZsTEtWazFOMlJRQXMxandBaXpWRVJFUkVSRVJrazBhRHB3VlFWNnZWb252WGw0cmR6Z3N2dklEeDQ4ZmpxNisrZ3F1cks4YU9IUXNBOFBQenc4U0pFekZuemh4RVJrYWlUWnMyMkxKbEM1WXVYWXEzMzM0YkkwYU1LUFExVWxKU3NIdjNiblRzMkJHK3ZyNklpSWhBdTNidExNT0dnSnlpRVlBQ2kwNDNidHpBNGNPSDBhVkxseUlYYXJwMDZZTDY5ZXZqNU1tVGlJdUxLOUs1QU5DMWExZTBhdFVLQUJBZEhZM05temRqOHVUSlNFbEp3Zm56NS9ITEw3OWd5cFFwUlo0TVdLL1hZOUNnUVRoMzdodzZkT2lBZ0lBQW0vRkZSRVJneFlvVmFOKytQWm8yYldwVk9QTHk4a0tWS2xXS2ZFKzVPbmZxaUU4Ly94SUdnNkcrNHVENEZJQ2tZamYyaEdDeGhvaUlpSWlJaUd6U0NQRXlBRTJyRnMxUTBVWlBsYUxvMzc4L0VoTVRvVmFySWFXMDlLSVJRdUN6eno1RG16WnRjT2ZPSFN4ZHVoUzllL2RHWUdCZ2tkcFBTa3FDaTRzTFJvd1lnY09IRDJQYXRHbll1WE9uVmJIR2JNNVppRWlqMGVEUW9VTklTRWl3YWlNaElRRm1zeG5aMmRsWXRteFpvYTg5Y09CQVZLOWVIZFdyVjhmeTVjdXhhZE1tcS8zcDZla3dtODF3YzNPRFNxV3kyY1lycjd5Q2hnMGJBZ0JPblRvRlJWRXdkKzVjeS80R0RScmc5ZGRmdDRxMVhidDJOdHZLT3dHem82TWordmJ0Q3ljbko1dytmUnBEaHc2OTc3MGNPblFJaHc0ZHN0cDJ2OG1LQzZOU1JTKzBidGtjb1llUGFLQ1dYUURzS1haalR3Z1dhNGlJaUlpSWlNZzJnWllBOEd5YlZwYml5c09ZT1hObXZtMnpaOC9Hc0dIRDBLbFRKNVFyVnc2Yk5tMnlPWVRKWm5oNVltclpzaVVXTFZvRWpVYURsU3RYb21IRGh2RHhzWjVqUjBvSklLZG5UVVJFQkhidDJtVzFYNi9YUTYxVzQvRGh3emg4K0hDaDcrdk5OOStFbzZNakFHRDQ4T0VZUG53NGdKeDViSllzV1lLMWE5ZGkwS0JCbGg1Rjk0cUxpNE83dTd2bDh5dXZ2SUlXTFZyQXc4TURCdzRjd0lJRkN4QVVGR1JWNlBIMjlpNnc1OUc4ZWZPc1B1Y09hVHA5K2pRY0hSM3h6VGZmRlByZSt2YnRXK2hqQ3lLRXdML2F0VVhvNFNPQWdQOUROL2dFWUxHR2lJaUlpSWlJYk5Hb3BHZ0NBVFJxVUw5WURXUm1aaUl6TTdOUXg5MjRjUU1Bb0ZLcGNQUG1UYXY5UWdoVXFGREJhcHVVTXQ5d0pvMUdBNVBKaENOSGptRG8wS0ZJU2tyQ3RtM2JNR0hDQktoVUtrdlBHclZhalNsVHBtREtsQ21XY3c4ZE9vVEF3Rkg4eWFzQUFDQUFTVVJCVkVBRUJnWStkSUhDWkRKaDM3NTlDQTRPaHNsa2dwZVhGMkpqWTVHZW5tNDFrZkxGaXhjeGI5NDhoSWFHNHROUFAwV1hMbDBBNUt3eVZhNWNPVnkvZmgwclZxekFzR0hETEwxdWNubDRlS0JYcjE0MnI3OTQ4ZUw3eGxlOWVuV3J6OXUyYmNOLy8vdGY3Tml4QXhVclZpek9MVDlRazhaUEF3Q0VGSTBCcUFBb0pYS2hNb0xGR2lJaUlpSWlJc3FuV29NR2ZoQW81K3JxQXUvS2xZclZ4cnAxNndxMW5QWDY5ZXZ2dTB5MFNxWEM3Ny8vYnJYTmFEVEN3Y0VoMzdFUkVSSEl5TWhBNTg2ZGtaS1NnZzBiTnFCRGh3N3c5L2UzR2daMXI0MGJOOExWMWJYQUFzaURHQXdHeE1iR0lqUTBGRC84OEFQMGVqMzY5ZXVIUVlNR1llN2N1ZGl6Wnc4bVRacUVKVXVXSURrNUdTRWhJZGkxYXhlcVZhdUcyYk5ubzFPblRsYnRtVXdtQkFVRndjZkhCME9HRENsV1RJV1Z1NUtWb3BSYy9hUktsY3B3Y1haR1JtYW11NDlmdzlxWHpzZWZLYkdMbFFFczFoQVJFUkVSRVZFK2FxbHRBZ0Y0VjY0TVoyZm5ZclhSc1dQSGZMMDRjdTNmdng5aFlXRlFGQVVhalFZNm5RN2p4NCtIazVOVHZtTnREY0hLeU1pQWk0dEx2dTM3OXUxRGl4WXQ0TzN0alVxVktzSFQweE9ob2FGV3hScGJFd3hIUjBkRFVSUzg5RkxoSmxLdVZhc1dObXpZWVBrOGVmSmtIRGx5QkQ0K1Buam5uWGZ3NnF1dlFsRVVmUERCQnpoNjlDaUdEaDJLa0pBUURCa3lCUEh4OFRDWlRPalZxeGVDZ29MeXhhTW9DcVpQbjQ2b3FDaU1IajBhMzN6ekRhNWN1WUxyMTYvaml5KytLRlI4eGZFb2hyb1Z4RkdyZzNmbFNqaDNJUWthamJvWkFCWnI3b1BGR2lJaUlpSWlJc3BITFZUK0FGQzFpcmZOQWtwaDFLMWJGM1hyMXMyM2ZjK2VQUWdMQzhNSEgzeUFXYk5tNFkwMzNrQmtaQ1IrL1BGSExGaXd3REwveS8zY3ZIa3ozOHBJYVdscE9IandJS1pPblFvZ3AwZE91M2J0RUJZV2h2SGp4OE5vTkFLQXpSNDVvMGVQTGxUUGtwOS8vaG1KaVluNXJoMFVGSVNiTjIraVljT0d5TTdPeHM2ZE83Rm8wU0s0dWJraE9EZ1lMaTR1Mkx4NU0wNmVQSW5wMDZmajExOS9SWGg0T1BSNnZjMmlVKzRrdjh1WEwwZlZxbFhoNCtPRGV2WHFXZllYZG9MaHdzak96Z1lBYUxYYUlwMVhGRnFkRmxXclZzRzVDMG1RS2swTEFOK1cyTVhLQUJacmlJaUlpSWlJS0I4Rjhoa1ZCS3A0VjRhejA0T0xKNFZoTkJveGYvNThiTnEwQ1dQSGprWHYzcjB4YTlZc3VMcTZZdjc4K1JnMmJCamVmdnR0ekp3NU05OGNMYm44L1B6Zzd1Nk84K2ZQV3lZUWJ0NjhPWHg4ZkJBVUZBU0R3WUFOR3paZzFhcFZ1SHYzTG03ZnZnMlR5WVJyMTY3QlpESkJDR0Z6UmFhQWdBRG85Zm9DbDhhV1VtTHg0c1ZJVEV4RXg0NGQ4Y2tubjFqdHIxeTVNckt5c2hBY0hJd3RXN1lnSXlNRGZmdjJ4WWdSSXhBZkg0OGhRNFpZZXREVXIxOGYvdjcrNk5PbkR6NysrR1BNbmozYnFuZU5TcVhDaWhVcjRPN3Vqa3FWS3RuczhWS2xTaFdNR2pYS1pxeDVWNUVxak9Ua1pLalZhcXVWc3g0MXJWYUxLdDZWQVFBQ3NsbUpYYWlNc0wxbUdCRVJFUkVSRVQzSmhCQ2lHZ0JVcmxTeFVEMWRIdVRZc1dONDU1MTNzR1hMRnN5WU1RT0RCZzJ5MmwrbFNoV3NYYnNXcnE2dUdEUm9FR2JObW9YTGx5L25hMmZkdW5WNC92bm5FUnNiaTZpb0tJU0VoR0RHakJubzJyVXJIQjBkNGV2cmkyclZxcUYxNjlaNDQ0MDNNR2JNR0FCQWVIZzRqRVpqZ2IxSEZpNWNpQjQ5ZW1EbXpKbElTa3F5MnBlZG5ZMmdvQ0NFaElSZ3dJQUJtRHQzYnI3djVPT1BQMGFmUG4zdzNYZmZvWGZ2M3Rpelp3L2VmZmRkckZ5NUVpTkhqa1R6NXMyeGRPbFNBTUNaTTJkUXJWbzFUSjA2RlFjUEhzUkhIMzJVcnpkTXZYcjFVTGx5WlV1aFJxL1hJeVltQnVucDZRQUFkM2QzZE8vZTNlWS9SZm52WlRLWkVCWVdCclBaakpFalJ5SThQTHpRNXhhRjFzRWg3OXhIdFVya0ltVUllOVlRRVJFUkVSR1JsY3FWbXpnTEtUVnFUVTV2aTRlWnkrVEVpUk5ZczJZTlFrTkQ0ZWZuaDlXclZ4ZllhNlpDaFFvSURnNUdTRWdJMXF4Wmc1MDdkNkpWcTFibzBLRURPbmZ1Yk9uNXNXWExGaWlLZ3M2ZE8xdVc2eDR3WUVDQjg3bFVxRkFCTFZ1MnhPYk5tMjBPZ1FKeWx0L096TXpFOTk5L2orM2J0Nk5EaHc0WU9IQWdhdFNvZ1VtVEppRTJOaFpCUVVGNDlkVlhiWjQvWU1BQTlPalJBODJiTjRlVUV2djM3MGR3Y0RDU2s1TXhjZUpFOU8zYjExSm95ZjEzcjE2OWNPM2FOU3hidGd6eDhmR1lOR2tTMnJWckI0UEJnRE5uemlBaElRSHg4ZkdJaTR2RHVYUG5ZRGFiOHkwM1hoUkRoZ3hCUUVDQTVYTjJkamJtekptRFM1Y3U0ZVdYWDBaVVZCVEdqQm1EUm8wYVllalFvV2pmdmozMjc5OXZjMExtb2hKQ3dNM1ZOWGZGTG8yUGo0L1RwVXVYc2g2NjRUS0t4Um9pSWlJaUlpS3lvbmJYTzBuaHJCWkNCWjFPVit4Mk5tellnSG56NXNISnlRa2pSb3pBNE1HREh6Z3ZpazZudzZoUm8vRHl5eThqSkNRRVAvNzRJeTVldkdoWjF2cVBQLzVBY0hBdyt2VHBnd2tUSmlBckt3dno1OCtIczdNelhuLzlkWnR0ZHUvZUhRQVFFeE1EYjI5dm04ZlVxbFVMMDZkUHg2aFJveXlGb2w5KytRVXVMaTR3R28xWXVIQWhXcmR1WFdEY2ZuNStjSE56d3pmZmZJUE5temZqOHVYTDZOS2xDeFl2WG96S2xYT0cveVFrSkFDQTFWQ3JFU05Hd052YkczUG16TUc0Y2VQdzdydnZva0dEQnBnd1lRS0VFUER6ODhQVFR6K05nSUFBTkdyVUNGV3FWTG52OTNjLzVjdVhSL255NVdFd0dQRFRUejloK2ZMbHVIejVNbDU1NVJWOCtPR0hNSnZOMkxadEcxYXVYSWxKa3laWjRtalpzbVd4cjVtWFZxZURXcVdDU1VxVlN1WHBDTEJZVTVDU20rcVppSWlJaUlpSUhrdFZhejlkWGFkVkg5QnFkWFZuVHB1SzExOTlwVmp0bUV3bWJOeTRFVDE3OW9TbnA2Zk5ZMXEyYklsaHc0Wmg1TWlSTnZmZnZuMGI2ZW5wcUZhdEdoSVNFakJtekJoVXFGQUJxMWF0Z3JPek04eG1Nd0lEQTNIa3lCRnMyYklGdFdybGpMQlp2SGd4WEYxZExaUDNSa1pHNHNDQkF4Z3laQWhHang3OXdOaHYzcnlKMWF0WFkrdldyVEFZREZhOVRXejFOSm8xYXhhMmJkc0dKeWNuZE8zYUZRTUhEc1RKa3lkeDhlSkZPRHM3SXpNekU5dTJiVU5HUmdhKy8vNzdmTjlIY25JeXRtN2RpdUhEaDBOUkZCdy9maHhObWpTQnE2dXI1WmdlUFhvZ0xTME5ScU1SaXFJVVdFalQ2L1hRYURUUWFEUllzbVFKbWpScGdsdTNidUg0OGVNSURRMUZhR2dvN3R5NWd3b1ZLbURNbURINWxpdlg2L1hZdEdrVFZxNWNpYXlzTER6NzdMTVlQMzQ4NnRTcDg4RHY3WDQyZjdjRDB6K2RpOHpNckN0bW1kWHlZbUxpbFlkcXNBeGpzWWFJaUlpSWlJaXNWR3Z3VEQwSFlLK1RrNVBmbkpuVDBMTjcxeEs3MW9PS05ibWtsSGo3N2JlUmtaR0I0T0JnUzI4VkFNak16RVJNVEF6YXRtMXIyVFpnd0FBa0pDUllsdXN1VjY0Y09uWHFoRW1USmhWcFRwY2JOMjVnNWNxVjJMNTlPeFJGd2JmZmZndGZYOTk4eDBWSFIrUHExYXZvMkxHanBmM1ZxMWRqNGNLRmxtTnExS2lCTVdQRzRNVVhYeXowOWZQYXNXTUhEQVpEa2M1NThjVVhzWERoUXV6ZXZSdEF6bkNrcGsyYm9tZlBudWphdGV0OWUwNmxwS1JnL3Z6NTJMdDNMNXlkbmZIOTk5L0R3OE9qV0xFRHdNN2RlL0hoOUZsSXowaFBObWFibnJ0MDd2VFpZamRHUkVSRVJFUkU5Q1NwVnUrcFoybzFiSnIwVlBPMjhzZjlCMlZwY2VYS0ZYbmp4bzBpbmFNby84L2VuY2RIVlY1OUFQK2RPek5aU05oWE1VREFBREZrbVRzQnhBWGNzT0tPUzlYV0F1NG90dTU3clZiYzZhS2lieFhGYWhWYjdhc0N2aXBJbGFWV1JDVXpTUWhoaXhKazM1ZUVaSkxNM1BQK1FTYk5NdG5Ja0pra3YrL25rdy9NYzUvNzNITkREbmZtNU43bnNiU2lvcUxGeDk2eFk0ZCsrZVdYUjdWdlJVV0YrdjMrRnNkd3ROYXRXNmRQUGZXVUxsaXdRUGZ2Mzkvcy9iT3pzNC82M0t0YnNPZ0x6VGhwckE1T2R1NGFjRUo2YXJoL3ppTVo1NndoSWlJaUlpS2lHaHlXTFJhRzJvMFd6bGtUYWtjelg0dUloR1NDM0w1OSs5YTRtNmM1UW5IOGxoZzJiQmdlZnZqaG85NC9JeU1qSkhGRVIwZkRadGlnQWdNMkl6WWtnN1pUWExxYmlJaUlpSWlJYXZBYmNBQmlpQWdjZGx1NHc2RjJ3dUd3d3pBTUFHb0lOSEtxZ0JHSXhSb2lJaUlpSWlLcVFTRmxBdlZicWlndnJ3aDNPTlJPK0NwOHNOUUNJSllGbEljN25rakdZZzBSRVJFUkVSSFZaRmlsRVBGYmxnVnZNeWUwSmFxUHQ2d01mcjhmb3JEZ3M3aHNkd05ZckNFaUlpSWlJcUthS3F4U0JYeHFXYzFlZlNpY0RoOCtqSjA3ZDRZN2pLQTJiZHFFSFR0Mk5IdS9WYXRXb2FEZ3Y0c20rWHcrbEpTVTFPaGpXUlpLU2txcVZyNktWRjZ2OTBpTW9wWVlXdEw0SGgwWGl6VkVSRVJFUkVSVWs2MmlWRlNQM0ZuamJUdkZtbi84NHg4NC8veno0ZlA1UWpMZVJSZGQxS0tKZVFPS2k0c3hlZkprUFBUUVE4Mk9iZnIwNlhqampUZXFYcytiTnc5ang0NnRNYzdxMWFzeGR1eFlyRnk1c3NXeEhrdGVieG44Zmd1cTRvZXRnbmZXTklDclFSRVJFUkVSRVZGTkpZNVM3U3grU3lQdk1haHZ2LzIyM20xYnRtd0JBSHovL2ZlVkU5bldkZnp4eHlNaElhSFI0M2k5WG16YnRnMGpSNDVzVWx4K3Y3L2VRb3pENGNDVUtWUHcxbHR2WWZYcTFVaE9UcTUzbkVoYWZTdlVBbmZXQ05RNlZGcktZazBEV0t3aElpSWlJaUtpV2c2V2l2YjBXWmJDNi9XR081Z2E3cjc3N25xM0JZb2w5OTU3YjcxOXJyMzJXdHgwMDAyTkhtZi8vdjBBZ0Q1OStqUXBybmZmZlJjdnZ2aGlvLzJ1di83NkJyZC85dGxuUjcxRWVLUUx6RmtERWV0Z1ZCUWZnMm9BaXpWRVJFUkVSRVJVdzVZdFc3eUp5VDE5VmdUT1dmUDExMS9YdTIzMjdObDQ1WlZYc0d6Wk10anRMZnU0RzdoTHAzZnYzczNhYi9yMDZVR1AvY1VYWDJEeDRzVjQrdW1uZys2WGxaV0ZEei84RUFDd2RldFdMRnEwQ0FCdzRNQUJiTnk0RVcrKytTYjY5Ky9mNURqeTh2S3dlZk5tbkhmZWVjMksvMWhSVlhpOVpiQXNDNnJxUTBGQlpQMWdSUmdXYTRpSWlJaUlpS2cyQmJBRmdIbmd3RUdVbDVjaktpb3EzREZWT2VlY2M0SzJCNTZzcWE5QWNmWFZWK09HRzI1bzBqRTJiTmdBQU5pOWUzZXpZaHMvZm56UVI1a0tDd3V4ZVBGaW5IdnV1VUgzS3lzcnF5cldiTnUyRGUrODh3NEFvS2lvQ0ljT0hjSTc3N3dEbDh1Rk1XUEdOQnBEWVdFaGJyLzlkamdjRG93ZE94Yng4ZkhOT29kandlZno0OENCQXdBQVZXd01jemdSajhVYUlpSWlJaUlpcXN2U0xOamtvaTNidHFPa3BEU2lpalgxVGZyN3hSZGZZT0hDaFhqb29ZY2dJblcyRHhvMHFNbkhXTGR1SFlBamQvTGNldXV0amZaUFMwdkRsQ2xUNFBQNWdxN0tWRkZSQVFCMVZuSUtHRHg0TUtaTW1ZSzR1RGlNR2pVS2l4Y3ZCZ0Q4L09jL1IxSlNFcDU1NWhrQXdBY2ZmQURneU9wU05wc053Skc3VmdJS0N3dHg2NjIzSWlvcUNxKysrbXBFRkdvQW9LeThERnUyYlFjQWlPaDNZUTRuNHJGWVEwUkVSRVJFUkhYNFllVFlBV3pidGgwbHBTWG8xcTFydUVPcWN1YVpad1p0LytHSEh3QUE0OGFOYTlGalVLcUtGU3RXUUVTd1pzMGE3Tml4QS8zNjlXdHdIOU0wWVpvbXJyLytldVRrNU5UYmIrellzVUhiNzcvL2Z0eCsrKzFOanZIS0s2K3MrdnVzV2JNQUFHdlhyc1hERHorTW1KZ1l6Sm8xcTBrVEtiZVc4ckp5YktzczFpaVFGZVp3SWg2TE5VUkVSRVJFUkZTSFVWYWFvN0V4dW0zN2RqbGNFaGtMOTF4NjZhWFl0V3RYdmRzREV3eWZmdnJwRFk1enp6MzM0TExMTHF0Mys5cTFhN0Zueng1Y2Nza2xXTEJnQVQ3OTlOTW1QejRGQUM2WEM5ZGRkMTJOdHM4Kyt3d0xGaXpBU3krOVZLZC9jNG8wQWErODhrclZpbGNPaHdNQU1IUG1UQXdmUGh3elo4NUVyMTY5bWozbXNWUldYb1p0MjNkQVZiWE1hN0JZMHdnV2E0aUlpSWlJaUtpT1RadldiUnFVN054NzRPQ2hYdHUzNzhUUUU0YUVPeVE4K3VpaktDOHZiL0U0aVltSkRXNWZzR0FCQU9DQ0N5N0FvVU9ITUcvZVBFeVpNcVhKZCt2MDZ0VUxwNXh5U28yMlZhdFdBVUNkZGdCQkg5bXFycmk0R0hQbnprVjVlWG5WbzA4dWw2c3Fuc0RZSjU5OE1tYk1tSUZPblRvMUtjN1d0RzM3VGh3cUtvSUFlM1lVWmhlR081NUl4MklORVJFUkVSRVJCV01KMUFQSU9XdldyY080MDA0T2R6d3dUUk1Bc0dQSER1emJ0Ni9aK3c4Yk5xelJna3RKU1FubXo1K1BoSVFFdUZ3dWxKYVc0bzQ3N3NEQ2hRdHg0WVVYTnVrNDI3ZHZ4K2VmZjE2anJhQ2dBQURxdEFNMTU1d0oyTGh4STc3NjZpdnMyclVMUC83NEk1WXZYNDZwVTZlaVI0OGU5UjUzMHFSSkVWbW9BWUNjVlhtVmY5UDZueEdqS2l6V0VCRVJFUkVSVVZBQy9SNlFjNzVaOFIxdXZuNUtvM2VBdEpZNWMrYmdILy80UjdQMysvTExMOUd0VzdjRys3ei8vdnNvTGk3R2pUZmVDQkhCS2FlY2dnRURCdUMxMTE3RCtQSGpFUk1UMCtoeDh2UHpNWDM2OUJwdGdVZTBhcmNEZFlzMWMrYk13ZlBQUHcvZ3lGMDNhV2xwZVBycHA5Ry9mLytxQ1liYkVsWEZWLy81QmdCZ0NUeGhEcWROWUxHR2lJaUlpSWlJZ3JKOCtvbmh3SDBydnM5eTdOeTFHLzM2OWdsM1NGWDY5ZXVIK2ZQbjEyamJ2WHMzdG03ZENxZlRXYU45NGNLRmVPeXh4eG9kYzhlT0haZzllelo2OU9pQm4vLzg1d0FBd3pCdzg4MDM0M2UvK3gxZWYvMTEvT1kzdjJsMG5MUFBQcnRxOWFhQVdiTm00YlhYWHNQWFgzOWRwLytvVWFOcXZFNU9Uc2F2Zi8xcmpCOC9IbmZmZlRlT08rNDQ5Ty9mdjlIalJxcWRPM2RoK1lwdkFhQkNZZjByM1BHMEJVYTRBeUFpSWlJaUlxTElWSWJTQW9WdUtDOHZ4K2YvK2pMYzRkUmh0OXRyZkMxY3VCRFRwazJyMHg2WWlMY2hmcjhmVHp6eEJMeGVMMjY3N2JZYWQ5Qk1tREFCSjU1NEl0NSsrMjJzV0xIaVdKNFNBR0RreUpHNDdycnJNR0RBZ0JhTjgrYWJiMkxQbmowaGl1cm9mYkZrR1NwOFBrQjFYWVhYdno3YzhiUUZ2TE9HaUlpSWlJaUlndHJoOHhVbDJ1VjdoWjQ0LzVNRjhxdGZYRmsxd1cwazJyOS9QN3AyUGJvbHhsOTQ0UVdzV0xFQ28wYU53c1NKRTJ0c013d0Rqejc2S0NaTm1vU0hIbm9JczJiTndyQmh3K29kNjhzdnY4U3BwNTVhb3kzd0dGVHRkZ0N3TE91b1lnYUFzckt5b0hQZUZCY1g0K1dYWDBaY1hGeU5aYjVibTkvdngrZGZMSWFxS2dUZldTV084RmVQMmdBV2E0aUlpSWlJaUNpNHdrSXZocWQvQ3pHdS9HbkxsdGlOaFp1UUZBR3JRdFhIN1haRFZmSHh4eDlqM0xoeGpjNVBFekJyMWl6OC9lOS9SNTgrZmZEMDAwOEg3VE5zMkREY2M4ODllTzY1NTNEenpUZmpoUmRlcVBPNFZVQnljakt1dU9LS0dtMUxseTdGc21YTDhNQUREOVRwSDJ3ZW02Ykl5Y25CNDQ4L2p0dHV1NjNPdHNBUzUvMzY5VHVxc1VQbGh4ODNvbkRUVHhDZ1hCWGY3dHlaZXppc0FiVVJMTllRRVJFUkVSRlJ2Znl3dnJlTDdEbDgrUENBM0x6OGlDalczSHJycmJqaGhodXFYcGVXbG1MbXpKbFlzMllOaGc0ZGlzY2ZmeHlHWVNBek14Tm5uWFVXeG8wYmg2VkxseUkrUHI3R09HVmxaWmd4WXdibXpadUhidDI2NGFXWFhtcHd0YVVycjd3UzI3ZHZ4OXR2djQyYmI3NFpVNmRPeGVUSmsrRndPS3I2M0hYWFhZaU9qcTV6NTgzMjdkdXhiTmt5WEh6eHhYWEc3ZDI3TndZUEhoejBtTFh2bWlrckt3TUFQUFBNTTVnM2J4NUdqQmlCcUtnb0FQKzlld2NBZnZ6eFJ3Qm84YU5VTFpXYmw0LzlCdzRBa0NMMVdTdkRHa3did21JTkVSRVJFUkVSMVd2enVyeWN4T1NNcldWbDVRTldmTDhTRTg0NUsrekxRNHNJZHUvZWplWExsMlBseXBWWXNtUUp2RjR2N3J2dlBseDk5ZFhZdlhzM2xpeFpna1dMRnVHNTU1N0RqQmt6NEhLNWNPNjU1Mkw4K1BIbzJyVXJWcTllalVjZmZSU0ZoWVU0N3JqajhPS0xMK0tFRTA1bzlOaDMzSEVIWW1Oak1XdldMUHpsTDMvQko1OThnbmZmZmJmcWU1S1dsdGJzOHpuNTVKckxvbnU5WHN5ZlB4K0hEeC9HNXMyYmtabVpXYlZ0K2ZMbEFJQmx5NWJoc2NjZXcwVVhYWVM5ZS9kQ1JEQjc5bXdVRmhiQzUvUGhvNDgrUXJkdTNUQnc0TUJteHhNcTNySXlyUGh1SlVwS1NnRllPellWNUhMWmJpSWlJaUlpSXFKUUdEUXM3YmJCSnpyVmRjb1p1dEtkcmVGUVhsNnVreVpOMG5Ianhxbkw1YXI2dXV5eXkvVGxsMS9XN2R1M0I5MXY1ODZkK3RlLy9sVXZ2ZlJTZGJsY2V0VlZWNm1xcXR2dDF0R2pSK3Z0dDkrdSsvYnRhM1k4Ly83M3YvWGNjOC9WdVhQbk5xbi9xNisrcWk2WHEwbDlmVDZmamg0OVdsMHVsMTU4OGNXNlljT0dxbTB2di95eTNuZmZmWHJ3NE1FYSsvenRiMy9Uczg0NnErcjc4ck9mL1V3WEwxN2M5Qk02QnRhc1hhL215YWZyNEJPZG1qZzgvYzV3L3h5M0pSTHVBSWlJaUlpSWlDaXk5ZTZkRWgvWHk1RW5rRUVYWFRBQkwvN2htY1ozT2dhV0xGbUMzTnhjOU8zYkY0TUdEVUp5Y2pLNmQrL2U1UDIvKys0NzJHeTJxanRWTm03Y1dPL2pSMDFSWGw1ZTlRaFNxSG05WGhpR1VXZDhWWVZJMi9nb2Y4K0R2OFBjanorQnFtNDh2TGNpZmZmdS9PSnd4OVJXdEkxL1lTSWlJaUlpSWdxcmdjTXlKaG1HdkNrQzI2ZHozOGVKdyt0ZkRZa29mKzE2WEhqWlZWQ0ZIL0JQSzF5NzZyVnd4OVNXTkw3WVBCRVJFUkVSRVhWNFZvbnZVeEhOQW9Cbi8vaEMxVVMzUkxWNXZWN00vSjlYajd3UVhlbXpqRS9ERzFIYncySU5FUkVSRVJFUk5XckxsdFg3MVpJUG9Wcm15Vm1GNzdQYzRRNkpJdFIzSzkxWTZjNEdnQXF4OU1NdDYzTzJoenVtdG9iRkdpSWlJaUlpSW1vS3JSQ2RwOERHNHVKaS9QMmZIK0xBd1lQaGpva2l6T0hEaC9IK0IzT3hiLzkrQU5oZTRmUFBCV0NGT2F3Mnh4YnVBSWlJaUlpSWlLaHRLTnF6YzIrWFhuMkxCWExSNWkxYmpPN2R1OFBsVEE5M1dCUkIvdm5oUEx3MTV4L3creTIvWmZrZjJGeVE5MFc0WTJxTFdLd2hJaUlpSWlLaUpqdTRaMmQrdDE1OUIxcVdaV2JucklMTHpFQkMvLzdoRG9zaWdDYzdGL2MvOGhoS1M3MVExWGQvV3A4N0hieXI1cWl3V0VORVJFUkVSRVROWVRuaWUzNGI1YkJOTENzcjYvNzFOOS9LV1dlTVE3ZXVYZHZNa3RJVVdxcUt3azAvNFRkM1A0QWRPM2NwZ1BWcVdUY2QzTGRyYjdoamE2dFlyQ0VpSWlJaUlxSm1LVG13dTZSTHp6N2JESkV6RDVlVXh2MjBlUXN5WFU1MDZkSTUzS0ZSR096ZXZRZS9lL3dwNUt4YURWVWNVZ3UvK1dsRDdyY0FOTnl4dFZVczFoQVJFUkVSRVZGejZjRzlQUXU2OVRTOEVKbXdlY3RXWk9lc3dqbG5uNEhZbUpod3gwYXRhTisrL2JqdHJ2dng3ZmNyWWFuQ0wvNkhmMXJubUFOczk0Yzd0cmFNeFJvaUlpSWlJaUk2Q3J2OUIvYnVYTkd0Vng5WUZrN2FzWE9uNDZ2L2ZJUFRUaG1ETHAwNzg1R29kczZ5TEJUK3RCblQ3cndQbnV3Y1dKYVdXcFkrdVhsZDduUEFkczVUMDBJczFoQVJFUkVSRWRGUk85Q3Q4NHB1aHIxQ0lLUDI3TjBiL2UzM1dYQTRIQmg2d2dtdzIvbVJzejBxTHkvSDNJOC93WlBQL2hGcjFxNkRBaVVRblY1UnRQdUZvcUtpaW5ESDF4NncxRWxFUkVSRVJFUXQwcjkvLzA1UjhiMStEa05lRVpIWXVMaE95SFE2Y2NldnB5SWpMUldHWVlRN1JBb0J5N0xneVZtRnY3ejJCcjVibVlYRGgwdU9GR29VdDVVZjJ2WFBiZHUybFlRN3h2YUN4Um9pSWlJaUlpSUtpWVRocWVsMnNiOERZSVFJYkE2N0hXZWNQaGJYVGZvbGhnMDlBWjFpWXhIRE9XM2FGSyszRENXbEpWaGY4QVBlZWZkOS9HdnhFdmg4ZnFpcUJVR3V6MTh4ZGN2Ni9PL0NIV2Q3dzJJTkVSRVJFUkVSaGN5QXBOUVRiSGJialJDNVdJQVVBREFNQThPSEptSDRzS0VZbkRnSS9mdjFSVnhjSERwMWlrVlVWRlM0UTZacXlpc3FVRkpTZ3VMaXc5aTVheGQrM0ZpSU5ldldZMFBCai9EN2o4d1pyS3JyVk9SajlmbGYvV25EcWgvREhISzd4R0lORVJFUkVSRVJoVlpTVXZRQXhDUVlkdHQ1QWx3bklxN0FKaEVnTmpZV2Ryc2RkcHVkajBoRkdFc3QrSHcrK0NwOEtQVjZvZnJmMWJkVmthT0MxLzFsV0xURktQNEpCUVZsWVF5MVhXT3hob2lJaUlpSWlJNnBoQ0hKYWZhb3FGOUFqRk1GT2hoQUZGUnNLbW9Bd21wTlJGRkxWQ3lJK2dHVVd4WTJHYUwvaHVYLzU4YjFxM1BDSFYxSHdXSU5FUkVSRVJFUnRacGV2WVozanVsaTlMUGJKRTV0UmllQnZVMC9CK1V3L0lseFVmWXJMY0JSV3U1N3Q4S3lGWVk3cHBaUStNcDlmcXRFTENrdWtiSmQrd29LRG9VN3BvNkl4Um9pSWlJaUlpS2lvMlNhNXVraThwNnF4Z0NZNlBGNGxvVTdKbXI3ZUxzWkVSRVJFUkZSbUtXbXB2Yk56TXgwMUxOWk1qTXpCN1pxUUVRVVZpeldFQkVSRVJFUmhWRjZlbnBjVkZSVXRxcitUN0R0VHFmelJsVXRjRHFkNXpkMzdOVFUxTDZtYWVhN1hLNDlMcGNycytYUkVsRnJZTEdHaUlpSWlJZ29qSEp6Y3c4RCtEMkFtMHpUL0UzMWJTa3BLZjFFWkFhQXJPenM3RVhOR1RjcEtTbmE0WERNRlpIQmxZL292SnlabWRrcGRKRVQwYkhDWWcwUkVSRVJFVkdZdWQzdVdhcjZEb0M0NnUzUjBkRXZBYkJFNUNvQXZxYU9sNW1aMmJWTGx5NExBSndFNEJyTHNpNVRWWmRsV2ZPR0R4L2VPYVRCRTFISWNZSmhJaUlpSWlLaU1IQTZuUk5GWkU1RGZVUWtEb0JQVmN1cU5mK2Z4K1A1UlgzN3BLV2xEYkhiN1IrTHlEQlZuZXp4ZU40REFOTTBMd2J3VHdBL3F1b2wyZG5aRzBKeEhoMGRKeGltWThFZTdnQ0lpSWlJaUlnNkloR3hpMGljWlZsUGljaVdZSDFVdFhiVDd3SEUxamVrMCttOFZVUm1pSWhYVmMvM2VEeGZCRFo2UEo2UE16SXl6ak1NNHdQRE1MSmNMdGVqYnJmN0pRRCtrSndRRVlVTWl6VkVSRVJFUkVUaDlZSEg0OGx1U2tlWHkzVm5rQUlPbkU3bktCSDVvNGlNQS9BZlZmMlZ4K1BaVkx0ZlRrN09rc3pNek5HcStyOEFuamROODFvQWozbzhudjhEVUhkZ0lnb0xGbXVJaUlpSWlJamFxUFQwOU9GMnUvMFpBSmNDS0ZIVmIwVGsvMVQxNTA2bk0rZytmcjhmQVA1WFJBd1JHUXBndm1tYTZ3SGM1UEY0L3QxcXdSTlJ2VmlzSVNJaUlpSWlhcU5zTmx0bkFCZXE2bnQrdi84K3U5MytSd0FQRzBhTnRXVGlLLzhzcnJYN1FxL1hPeUVtSnVZUkFCTUJyRG4yRVJOUlU3QllRMFJFUkVSRUZFWWljcW5UNlJ6WnhPNWRxNy93ZUR3clUxTlRUOGpMeTl0YzJYUjE3UjFNMDF3S3dPN3hlRTZyWjh4ZnA2U2szSjJmbjEvZTlLaUo2Rmhpc1lhSWlJaUlpQ2k4SGhTUkpzMFhvNnBSdGR1cUZXcU9HZ3MxUkpHRnhSb2lJaUlpSXFMd09LQ3FPWDYvLzZyYzNOeDFnY2IwOVBSVXd6QjZaV2RuTDYyOWc4dmxtZ3Vnc0hhNzArazh3ekNNNEpQVUFBbXFhcmhjcmp2cjJaN2xkcnUvT3FveklLSmpnc1VhSWlJaUlpS2lNREFNWTJOV1ZwWVRBRnd1VjVMUDV6dVVtNXU3eTI2M1A2dXFwenFkenRIWjJka2JxdTlqV2RiajVlWGxCYlhIRXBHTFZIVnFQWWVLQlFCVmZUTFlSaEY1RVFDTE5VUVJ4R2k4Q3hFUkVSRVJFWVZTV2xwYW1xb1dPSjNPS1pWTksreDIrOE1BVUY1ZWZvT0llRVZrM3ZEaHd6c0g5a2xJU0lnVmtZWFIwZEZ6VU91em5NZmp1UWZBQ0ZYOUg0L0gwOVhqOGNRSHZuQ2tFUE5OOWJhaW9xTCtBTjczKy8xcGJyZjd0NjF6MWtUVVZDeldFQkVSRVJFUnRUSzczVDRGUUlYTlp2dTA5cmE4dkx5ZEFLNEJrQndYRi9kTEFIQzVYQk42OU9oeDJxbnlud0FBSUFCSlJFRlVJb0NiQVZ6c2REcWZDVExzS0JHNXp6VE5Od0ZJQTRlWExsMjYvQTNBcjJ3MjI1QVdud3dSaFJ5TE5VUkVSRVJFUkswb0tTa3BHc0FrQUo5a1pXWHRDZGJIN1hZdjl2djlLVzYzZTFabDAvVjJ1LzN2SG8vbll3QXpETU80djlwZE9RQUFqOGZ6Z1lnOEtDS1RYQzdYUy9VZDN6VE5GMVQxRWxXOXp1UHhmQm1xOHlLaTBHR3hob2lJaUlpSXFCWEZ4OGRQRXBFK2xtWE5yTlpjcnFweDFmdFZuM1JZVlVjQitBWUFQQjdQSXdDK0ZaSEhLZ3MvVmR4dTl3d0E3d0tJeTh6TWROUStkbHBhV25jUk9WTkVIc2pPenY1N0NFK0xpRUtJRXd3VEVSRVJFUkcxSWhIcHA2cmZWRi90U1ZYelJlVG5UcWZUSXlLN3FyVkxaWEVsMGJLcy82MXM5b25JbFY2dnQ3eWdvS0RNTk0wYkFQU3V0czlhQUQ1VnZjYzBUUUFZQ01Bd1RmUEJ5dTBmQUxBRlhsYzY2UEY0WGpsMlowMUV6Y0ZpRFJFUkVSRVJVU3Z5ZUR4UEFuaXFlcHZmNzcvVFpyTzlJU0xQaTBoVW9GMUVvS3E3VlBWMzJkblpud1hhczdLeWZxcTIrMVFBS1UwNDlDTU5iTnNFZ01VYW9nakJZZzBSRVJFUkVWSHIwK292Y25Oejh3Q2NkRFFEZVR5ZTBTR0ppSWdpQnVlc0lTSWlJaUlpSWlLS0lDeldFQkVSRVJFUkVSRkZFQlpyaUlpSWlJaUlpSWdpQ0lzMVJFUkVSRVJFUkVRUmhNVWFJaUlpSWlLaU1ESk5jMUNveGtwTFMrdWVucDZlQ2k0bVE5U21NWUdKaUlpSWlJakN4RFROc3dFc01rMHp6ZVB4NUZmYlpFOUpTWWxwYU4rU2toSmZZV0dodDNxYnpXYTczRENNMTFOU1VvN0x6OC9mQVFEcDZla3VtODAycktHeC9INS9YdVdLVkVRVUFWaXNJU0lpSWlJaUNoT1B4N1BFTk0xMUFINEw0SnBBdTh2bHVockFPdzN0R3gwZC9XVmhZZUg0eG81aHQ5c25xZXF0QUNBaTBRQjhxdW9QYkJlUmFNTXdIZ2JBWWcxUmhHQ3hob2lJaUlpSXFCVzVYSzZIQVV3UHZGWlZRMFJPZExsY1YxWHJkcE5sV1djR1hvaklXd0RXcU9wejFkcjJBNERUNlR6Vk1JeFJsYzFqQUNBNk92b21sOHRWQktEVTdYYmZCZUN1aElTRTJENTkrcFFBdU5uajhid1pHTWMwemYwaVVud01UcFdJamhLTE5VUkVSRVJFUksyb3NqaXp3ZS8zWDJFWXhqakxzdjV0dDl2OUFGQlJVZEhKYnJkbkFkaWRuWjI5RkFBeU16TWRsbVVkQitEUGdiYnFST1JucW5wUDVVdTdpRUJFSGxSVkJiQUh3Q3dBNk5XcjEzQUFzQ3hyWTgzZHBiT3FIamgyWjB4RXpjVmlEUkVSRVJFUlVTc1NrUTJxK2kvRE1NWUFlRjVWazdLeXNyWUFRR0ppWWt5UEhqMCt0U3hycDlQcC9LVmhHSVpsV1gxRkpBcEFYNWZMOWF2QU9GNnZkMTUrZm42eHgrTjVETUJqQU9CME9tOFVrZGU5WHU4SmdUbHJxaDEza3FvVzIyeTI3d0p0cG1uMkFtQlQxYjJ0Y2U1RTFEUXMxaEFSRVJFUkViVWl0OXY5ZmxKUzByd3VYYnBzVUZXSHpXWmJhNXBtOVM0M1pHZG5mKzl5dWI1UjFVTUFTbFIxSzRBcGxkc2RJdEluSmlabUtJQ0NwaHpUNVhLTlVkVmZpOGhiNWVYbEo3aGNMcCtxbGdDWURBQTJtMjFkQ0UrUmlGcUl4Um9pSWlJaUlxSlcxcVZMbHljQjJGVjFESUFLQURBTTR4b0FkNHBJVHFDZmlOenVkcnZuVk4vWDZYUTZSY1FEQUNOR2pPZ1JIUjE5Zm1CYjVYaUlpWW01M09WeUhheHNFMVY5UlVSMldKYjFnTjF1ZndUQVBTSVMyT2Z2YnJmN2gyTjZ3a1RVTEN6V0VCRVJFUkVSdFNMVE5LOVExWHRFNUZZUkdlZjMrMTgxREtPL3F0NG9JaTlrWldXdERiTFBId0dNOEhnODUxVnZqNHFLR29KcXEwWUZDakFBWHE3VzdRb0FXWlpsVGNuT3pqNlFrcEx5eDZpb3FFOUV4T2IzKzNkeXlXNml5TU5pRFJFUkVSRVJVZXNhQTJBR2dHMEEzckxaYkErSVNDbUFWU0x5Y0QzN3hBUG9VcnZSNC9Ga3A2U2tIRmU5TFRvNitnc1JXZTMxZXU4QWdQejgvRDFPcDNPSGlJd3hUWE5NOWI0Mm02MjNhWnFwbG1WOWxaT1RzelVVSjBkRUxjZGlEUkVSRVJFUlVTdnllRHozQVJBQWx0UHB2RnRFL2dyQUFPRHcrLzNURWhNVFp4VVdGbnFyN3lNaW9xcStJTVA1OHZQemQ1aW0rWXlJN0hTNzNTK1lwdWxUMWRMcUV3eUx5RjBpTWxGVjY0d0xvSk9JWEFxQXhScWlDTUZpRFJFUkVSRVJVZXRTbDh0MW1xbytDT0E4RVptcHFzOERlTVF3akQvMTZOSGpnZTdkdTE5Y1l3ZlZlQUFsRFl3NUFZQ24ybXZCZnovditTdkhXT3J4ZU1aWDN5a2xKYVZmVEV6TTlwYWVFQkdGRm9zMVJFUkVSRVJFclVkTTAvd0t3S2tBdmxIVnMvYnYzNytpY3R0dnVuWHI5cHFJM0Z4VVZMU3FTNWNhVHoxMUU1R0REWXpiRGNDZXFvT0lUSGE1WEpNQlFGVi9FZUp6SUtKampNVWFJaUlpSWlLaTFxT3ErclNJakJDUkdTS3lwRWVQSGpVNmlFanZnb0tDTXBmTFZiM3RCQUFMNnhuVExpSUpBSFpYTzhnQ3k3S2VCZ0M3M2I3V3Nxd3JRbjRtUkhUTXNGaERSRVJFUkVUVWlyS3pzejh6VGJOY1JQd2lraHBvVjlXaEFENnUzZDgwemY2cU9reEVYcTY5RFFBeU1qS0c0TWhudXh0U1VsSmVyR3plbFpPVDg1OXFZMEJFempCTnM3ajZ2bEp0K1NnaWlod3MxaEFSRVJFUkVZVko5V1c2MDlQVDdYWjdqWTlvSjVXVmxXMk1pb3A2cW5LQzRlbW1hZTdZdlh2M3A3MTc5eDVWVkZTMEdRQU13emdOZ0Y5VnJlam82TmtpWXFocXNNT3RBZkJVcmJhdUFGNE43VmtSVVV1eFdFTkVSRVJFUkJTQjNHNTNsc3ZsdWczQUxRQmVGSkZPQVA2M2QrL2VmelVNNHpjRkJRVmxBQ0FpRTFUMU93QzNpOGdLQURZQTdsckRMUUN3MU9QeHZGZTlNVDA5UGM1bXMzVUhzUHFZbnhBUk5SbHZlU01pSWlJaUltcGxwbW1PRjVGL3FlcmhRSnVJR0FCaVJhUTNBRmlXOVNjUm1ReGdub2hjbVpXVlZlRjBPcThSa1ZrQUNrWGs1NnA2VUVRS1ZmVVpqOGZ6bU12bE9sZFYzeE9SYUZYOWw0aDhxNm83QVpTSWlBVUFxaXBIRGljMnk3THNPRExualVOVmM3S3pzNWUzL25lamJUTk44M1FSZVU5Vll3Qk05SGc4eThJZEU3Vjl2TE9HaUlpSWlJZ29QUHlXWlUwSXZEQU1ZN0NJdk8zeitjNnkyV3l6UlNRV3dPTnV0L3NKVkM2L25aMmQvYTVwbW5raThqR0F1WWNQSHo0dFBqNitCTUJmQWNEdGRuK2VucDQrM0dhelhTOGlFMVgxemtEeEo2RDZORFdHWVZSdm53QWlpZ2dzMWhBUkVSRVJFYlV5d3pDV1YxUlVqTWpOelYxWHJmay9BTjdKek14MFdKYmx0Q3pyclp5Y25QVzE5L1Y0UERtcHFhbWpSYVRQK3ZYcjk1aW1lWW5INDlrVTJKNmJtN3NMd0xPVlh3QmdTMGhJaUlxTGk3UEh4c2JhL0g2L1ZGUlVHSEZ4Y1dKWmxsUWJkdytJS0NMd01TZ2lJaUlpSWlLaUpraExTeHRpczluR1ZtOFRrV1FSdVJXQVExVm5xdXJhNnRzTncvamE3WFlYdEdxZzFPYnh6aG9pSWlJaUlpS2lKbERWZU1NdzNxcHZ1NGc4V0hzMWRML2Y3enJtZ1ZHN1l6VGVoWWlJaUlpSWlJank4dkp5VlRXL3FmMHR5MXFYazVQak9aWXhVZnZFWWcwUkVSRVJFUkZSRTRuSVRBQlFWYWhxbmUzVjIwWGt0ZGFOanRvTEZtdUlpSWlJaUlpSW11NUxWZDFmKzNHbjZrUUVxcnJmc3F3bHJSZ1h0U01zMWhBUkVSRVJFYldpaElTRTJPYjB6OGpJK0pscG1pY2ZxM2lvZVE0ZE9yUkxSTDV0ckorSWZHc1l4cGJXaUluYUh4WnJpSWlJaUlpSVdvbkw1WHFxVDU4Ky8wbE1USXhwNmo0Mm0yMG1nQWVPWVZqVURBVUZCY1dXWmJsVjFRSlE0MUdvd045VjFWTFZsUjZQWjM5NG9xUzJqcXRCRVJFUkVSRVJ0UkpWWFFUZ3dlN2R1NzljV0ZoNFl3aUdGS2ZUT2NVd2pLbXFtaW9pZGdENXF2cTZ4K09aQmFET3BDb3VsK3RTVmIwUFFEcUFDaEg1ajgvbmV5ZzNOemN2QlBGMEJKYUllQUFjQk5DOW5qNGxsbVY1QVBoYUx5eHFUM2huRFJFUkVSRVJVU3Z4ZUR6TFZQVkZFYm5CNVhKZDJ0THhUTk9jYVJqR213QjZpOGc4VlYya3FzTkY1QlhUTkdmWDd1OXl1ZTRFOEJHQUpBQWZpTWgzcW5xQnpXYjdKajA5UGJXbDhYUVVaV1ZsL3hHUlhiWGJSUVNWYzlrY3FxaW9XTjc2a1ZGN1VmK01TRVJFUkVSRVJCUnltWm1ablN6THlnT3cyK1B4bk94eXVXNXZxTCtxUGxSWkdIaWpzc25uZHJ0ZkJnRFROQmVJeUx0dXQzdE9vSDlxYXVvQWg4T3hRa1Q2QXhqcGRydXpBQ0E5UFgydzNXNWZwNnBiL1g3L1NibTV1YnNBd09sMDNtRVl4Z3VxK29YSDR6bm5XSnh6ZTJTYTV0OUVaSEx0RmFGRUJKWmx6YzNPenI0c1RLRlJPOERIb0lpSWlJaUlpRnBSVmxaV1NVWkd4a1VWRlJXYkFJaXFQdG5JTHAwQTlBejBFeEV2Z0pjcnQwMTJ1OTI3cTNmT3k4dmJiSnJtcXdDbXErb3BBTElBd0RDTVd3QTRWUFh4UUtFR0FMS3pzMmVhcG5tbmlJelB5TWc0UGljbloydG96clRkZXdmQTVHQWJST1QxVm82RjJoa1dhNGlJaUlpSWlGcFpUazdPNnNEZlBSNVBmRU45WFM3WFdsVmQ2L0Y0SnRiZTV2RjRkZ2ZiQjBmbVU0R0lsQVVhRE1PWUFBQmVyL2YvYXZWVkFKOERtR3F6MlU0RDhINlRUcUtEODNnOFh6aWR6aTJHWVNRRTdxNnBYTEo3bThmaldSRG04S2lOWTdHR2lJaUlpSWlvRlppbWViS0laQVplVzVZMUp6czcrd0FBdUZ5dUM4dkx5Ny9QeTh2YkdhTERqYTA4UnFBb1pGUFZaQURiMXE1ZHU3ZDJaeEZaQ3dDcU9qUkV4KzhRUk9RdEFJL1VhdjVIT0dLaDlvVVREQk1SRVJFUkViV09DYXI2TElBL0FIakpaclAxQTRBUkkwYjBVTlczSFE3SFJ5a3BLVkV0UFlqTDVUb0x3R1dxdWpvN08vdHJBRWhQVCs4cElsRWlFclFZWkZsVzRMR28rbFkzb2lCOFB0OC9WYlVrOEZwVlMxVDFvM0RHUk8wRGl6VkVSRVJFUkVTdHdPUHhQT2J4ZU9JdHkvcEY5ZmJWcTFmdkU1RXBBRTZPaVlsNXFTWEhjRHFkRTFYMVl4RTU3UGY3cStaVE1ReWpFd0NvcWpmWWZvWmhlQUZBUktKYmN2eU9wcXlzYkR1QWdtcXJRSzFXMVUxaERvdmFBUlpyaUlpSWlJaUl3c3p0ZHY4ZmdEOER1Tm5sY2wzWDNQMHpNek1kTHBmcmVjTXc1Z0xZRCtETTNOeGNkMkM3WlZtK3lyOEduUXBEVlFOMzlKUUUyMDdCV1paVkJPQjdyUVFnVjFVUGhEc3VhdnRZckNFaUlpSWlJb29BWldWbER3UHdxT290YU1abnRkVFUxTDZxK2hXQU8xWDF3L0x5OG96QWN0MEJQcC92QUFDSVNJOWdZNGhJTHdCUTFWRE5tZE1oRkJRVWxLbXFwM0lpWjUrcWVuSnpjdytIT3k1cSsxaXNJU0lpSWlJaWlnRDUrZm5sZnIvL29xS2lvbkVBcktic1k1cG1iNGZEOFI5VmRWcVdkYlBINDdsaTllclYrNEtNWGF5cTJ3QU15c3pNN0JSa3FHUUFFSkhWUWJaUkExUjFxYXJ1QUhCQVZaZUdPeDVxSDFpc0lTSWlJaUlpaWhBNU9UbGJDd29LeXFxM3FXcG5BUDU2ZG5rZHdCRExzaTdPenM1K3ZaSGhsd0t3Ky8zK245VnFGd0FUQUpUczJyVnIyZEhFM1pGVkxzTytDa0IrOVNYWmlWcUNTM2NUVWNqMDZqVzhjMHdYbzUvZEpuRnFNem9KN0MxZXpZQkNSK0VyOS9tdEVyR2t1RVRLZHUwcktEZ1U3cGlvK1hyMUd0NDVwcXU5cjkzUWVPWlo1R0dldFgyOGxrVzJqcEpqcG1rK0lTSjlWYlZJUkFZRDZLK3FHMnYzeTh6TUhLaXFsd0JZa3BPVHM2aXhjVlgxZFJINXBXRVlUeVFsSlMwdXFQeittYWI1R3dBbkFIaHh5NVl0cGFFK245cmFZNTZWVmZoWHdUQ2lFcE9kWjRRN2xwYnFLSGtXNlNUY0FSQlIyelpvYU9xSk1HeVhRekJHQklsUXhJcUlYUlYyaVBMdXZVaWlZb25BcDBBRkFLOWExaVlBeXkwRDh6ZXZ5YzBMZDNoVXYwRkRVMDhVbXpGUklhZUtJQkdRR0FFY3pMTUl4RHhyazNndGEwUGFSNDZKYVpwL0U1RkpsbVdkbVoyZFhlZXhHZE0wL3lFaVYxZHJ5dkw1ZkJOemMzTzNWTy9uY3JrdUF2Qng1ZXBEMlVFUEpyTGY3WFpYVFZoc211WWJJbks5cW00QnNBakFBQURqQWVRYmhuRnFWbGJXd1JDY1l4M3RQYytPekMyTXdJcFFiVnY3eUxNMnJ4MzhKQkZSS3pQNm5wRGVLOWFoNXdQR0xTSnlVdldOMFZGUk1HdzIyQXdEWXZDL21FaWlxdkQ3TGZqOWZsUlVsS1B5UFFVQXdGTE5VZ3N2ZWl2OGkzWnR6TnVOSmo0blQ4ZU0wZmVFOUY0eERoMHZNRzZ2bldkUlVWR3dNYzhpRXZPc3plQzFySTFxQnprbXBtbStKaUkzQWxpbnFwMzlmdjlsdWJtNTMxYnZsSm1aNlNndExZMk9qWTIxN2QyN3Q2eXdzRERvY3R0T3AvTWF3ekRtTkhSQVZkM3A4WGo2VldzeVROTzhDOEROQUJJQjdBTHdrV0VZajRhNFVNTThhNlBhUVo2MUM4d0tJbXF5eEdSbm9tWHAxWWFCbjR1SUN3QnNOaHRPVEI2R3BDRkRNRGh4RVByMzY0dTR1RGgwNmhTTHFLZzJmMGRydTFKZVVZR1NraElVRngvR3psMjc4T1BHVGRoUThBUFdiZGlBaWdvZlZOV0NJRWRWUDZnbzk4M1o5bVArVCtHT3VTTTZQaWs5d1diSXIycm4yZkJoU1JpV2xJVEJpWU53WEw4K2lJK0xaNTVGSU9aWjVPTzFyRzFyNnpsbW11YmRJdkluVlgyeXBLUmtScWRPblJZQU9CbkFZaEg1VCtWS1RPVTRja2REQlFDZmlQaFZOVnBWWTBRa1ZrUmlMTXVLQWZCS2RuWjJSQzRSelR4cjI5cDZuclVYTE5ZUVVaTWtERGx4cUNNcTZrMEFveUFTMWIxYk4xeDY4UVU0ZjhJNU9LNWZYM1NPNzR6NCtMaHdoMG5OVUh6NE1Jb09GV0hIcnQxWTlNVmkvUFBEZWRoLzRBQUFyVkRJTnhYK2l0dTNybCtkRSs0NE81S0VJU2NPdFVkRnZTYkFLUkNKNnRxbEN5NmZlQkhPbjNBTyt2WHRpeTZkbVdkdERmTXNzdkJhMXY2MHRSeHpPcDJqRE1ONHlPMTJYdzVBQWRoTTA3d1d3TlVBa2tXa3A2cEdpMGhqandYbHVkM3V0R01lOEZGZ25yVS9iUzNQMmdzV2E0aW9ZU2twVVlNdCs3a0ttU01pWFdKalkyRm1wT094Mzk2SHBDRkQyc2R6dVFSVlJjRVBQK0taUDd5QWIxZG1vYlMwRktwYVpLbGUvNVBOOXpIeTg4dkRIV1A3bHVrWW5Gd3hvWGFlL2ZiK3U1QThmQmp6ckoxZ25vVVJyMlVkUWx2SnNjek1URWRXVmxaRkk5MXNtWm1aMGVYbDVkR1daVWxNVEl5L29xTENkK2pRSVg5aFlhRVBnSzgxWW0wVzVsbUgwRmJ5ckQxZ3hoQlIvVkpTb2hMOVVYZUs0TGNpNkpLU2tvd2JyNTJNQ3lhY0E3dWRpOG0xUnhVVlBueit4WmQ0ZGZhYldMTjJQU3pWRWxYcnNZcERlLzZ5YmR1MmtuREgxeTZscEVRbCt1MjNpQmhQaUtETHNLRkp1T1dtNjVsbjdSanpySlh4V3RiaE1NZkNnSG5XNFREUGpqMWJ1QU1nb3NpVjJLUC92U0x5V3dpNnBDUVB4d3N6bnNaSm96SjUwVzNIYkRZRFNTY013YWlSTHF4YW5ZK2RPM2M1QkRMR2lJNzFIOXl6ODZ0d3g5Y2VKZmJvZnk4TTQzY2k2SnFTUEJ6UHozZ0tZMGFQWko2MVk4eXoxc1ZyV2NmREhHdDl6TE9PaDNsMjdMRllRMFRCMkFZbVo5eHNHUEtDelc1RVo1b1orTnZzVjNCY3YzNHdqRGEvc2lJMVFrVFFzMGNQblBlemMrRDJaR1BucmwzUlVKemR0VWVmM1FmMzduVGp5RFAyMUhML3pUUERpQW5rMmZIOWoyT2VkUURNczFiQmExa0h4aHhyTmN5ekRveDVkbXl4V0VORXRVbmlzTFNMUmVUUE5wc3Q3cnlmamNlTUozK1BIdDI3aHpzdWFtVXgwZEVZZjlicDJMeGxHMzdjV0FpRm50SzlaOS84QTN0M2JnQXZ2aTBsQTVJenpyRUJNMjAyVzl4WnA0L0ZuNTU5a25uV0FUSFBqaGxleXdnQWMrd1lZNTRSQU9iWnNjSmlEUkhWMEgvWXNGNDJJL3F2QUlZTUdqaEEvdmpNRStqWHJ5OG5oZXVnWXFLamtaWjZJcFovK3ozMjdOa2JBME5PN05TbDUyZEYrM2NmREhkc2JWbi9ZY042T1NUcURRQkRCdzBjSUg5NjlnbjBQNjRmODZ5RFlwNkZIcTlsVkIxejdOaGdubEYxekxQUTQ3MXBSRlNkeldIRVBpcUNqTTd4OGZLWEYvNklBUW5IODZMYmdZa0lCaVFrNFBrWlQ2Sno1ODRpRUdlVXcvNGdXT3h2aVVDZWpRcmtXZUtnZ2N5ekRveDVGbks4bGxFTnpMRmpnbmxHTlREUFFvL1pSRVJWRXBQVHB3REdHekV4VWJiSEgza0lWMTQrTWR3aFVRU1orL0VuZVBqUkoxQldYdTd6Ky8zVGZscS82dlZ3eDlRV0JmSXNPdHBobS82N2g1bG5WQVB6ck9WNExhT0dSRXFPbWFaNXRhcW10blFjRWNuemVEenZWWTU1T1lDL0hlVTRkN3ZkN3RlYTJwOTVSZzJKbER4cjZ6ZzlOeEVCQUFZT1RSc2lrSHNoc0owKzlsVDhiUHlaNFE2SklzdzVaNTJKei8rMUdJdStYR0kzRE9PaFFjUFR2OWkwTG5kanVPTnFTL3Fma0RvZ2tHZGpSbzFrbmxFZHpMT1c0YldNR2hNcE9TWWlGd0M0TkVoN25LcGFBRXFiT001Y0FPOEJnTi92WDJlMzIvOTROUEg0L2Y3c3B2WmxubEZqSWlYUDJqb1dhNGdJQU1RUTR4SUFTZkZ4Y2JqNmlzdlFyV3ZYY01kRUVTWStQZzVYWG40cHZzL3lZUCtCQXdsUXVRVEFpK0RFY1UwbERwdHhMZ0o1ZHVYbHpET3FnM25XSXJ5V1VhTWlKY2ZjYnZla1lPMHVsK3NRQUkvSDR6bTl1V1BtNXVibUFjaHJhV3lOWUo1Um95SWx6OW82emxsRFJFaElHTkVkTmx3TmtSalRtWTZUVHhvVjdwQW9RcDA4WmhSR2pYUUJnQU9DS3djTUgzNWN1R05xS3hJU1JuUVhtMHdPNU5rWlkwOE5kMGdVb1poblI0ZlhNbXFxQ00reFdBREY0UTZpUHN3emFxb0l6N00yZ2NVYUlvSWpUc1lMeEFVQTk5eCtHNktqbzhNZEVrV28ySmdZL1BxV0d3RUFJaGdwUnZUNE1JZlVabFRtMlJqZ1NKN0Z4TVNFT3lTS1VNeXpvOE5yR1RWVnBPWllVbEpTTkFDN2lCU0ZPNWI2TU0rb3FTSTF6OW9TUGdaRjFORWxKVVdyMko0UXdINyt1ZWNnUFcxRXVDT2lDSmVhY2lJdVBPOWNmTExnYzRkTjVYZElTbm9mQlFWbDRZNHJvdjAzenh6TU0yb0s1bGt6OFZwR3pSU0pPZGExYTljZXFncFZkVGlkVG1kRGZiMWU3K2ExYTlmdUJZQzB0TFR1TnB2dDhsREVJQ0x6UFI3UDdxQWJtV2ZVVEpHWVoyMEppelZFSFZ5aVBlNWFFUm5XbzN0MzNIaHQwTWVuaWVxNDllYnI4ZlUzMzJML2dRTkpneHp4TjI0Qy9pZmNNVVd5UUo1MTY5cVZlVVpOeGp4ck9sN0w2R2hFV281VlZGVDB0TnZ0RUpITFJPU3lodnJHeHNaT0FmQTJBSWpJOFlaaGhHcTFuVHdBUVlzMXpETTZHcEdXWjIwSkg0TWk2dGpzZ1A0U0FNNFlleXFHSmcwSmR6elVSaVFPR29peHA1ME1BQkRvRFFCczRZMG9vbFhsMlVtalJ6TFBxTW1ZWjAzR2F4a2RsVWpMTWJ2ZGZqd0FxT3BNVlQwbjJCZUEzMWYyT1JUWUx6YzNOOS9yOVhhdS9RWGdKMVg5VjYyMlgxZnVOaTdZUG02Mys3djZ3bU9lMGRHSXREeHJTM2huRFZFSE5pZ3BJMDFFRXFPam8zREt5U2NoTGk0dTNDRlJHeEViRTROVHg1eUVMNzVjaXBLUzBvVGpoNDFJM2JwK2RVNjQ0NHBFQTVOU2hvc1lpZEhSVVRoMXpHam1HVFVaODZ4cGVDMmpveFdCT1hZaUFGaVc5V2xPVHM0WHdUcTRYSzUrQUdBWXhxRnF6VlorZm42ZFNZbE4wNHdSa2VMcTI1eE9aNWxoR0ZEVjBtRDcxSWQ1UmtjckF2T3N6ZUNkTlVRZG1hRW5xNkozZkZ3OHpJeTBjRWREYll3elBRM2R1M2NIb0YwY1lqODUzUEZFTE1QaEN1VFpTYU15d3gwTnRUSE1zeWJndFl4YUlNSnliSnlxV2o2ZmIyVjlIVlMxYytXZmgrcnJVMGxFcEl1cWhtYXlZdVladFVDRTVWbWJ3V0lOVVFlVm1KZ1lJNFl4R3RDWXhFRURNWEJBUXJoRG9qWm1jT0pBREJxWUFBV2lJQmpkdDI4NmY4MVdTMkppWW95SWpnbmsyWkRCaWVFT2lkb1k1bG5EZUMyamxvcVVIQnMrZkhobkFCTUFyRnk5ZXZXK0JycDJCUURETVBZM05KNXBtZ01CeEFEWTFOTFltR2ZVVXBHU1oyME5pelZFSFZTcHJVc1hDRWFMaUZ3dzRSelliSHg4bEpySGJyZmozUEZuUVVRRXdPalkyUExlNFk0cDBwVGF1blFSTVU1am50SFJZcDQxak5jeWFxbEl5YkZPblRwTkF4Q3JxbjlycUorSTlBUUFyOWZiWUxGR1ZjK28vR3VUSGpmSnpNenM2blE2aHdiYnhqeWpsb3FVUEd0cldLd2g2cURzZHFRS01EUXFLZ3JuVHpnbjNPRlFHL1d6OFdjaE9qb2FJakpjSFRGY3c3TVd1eDJwSWtoaG5sRkxNTS9xeDJzWmhVSzRjeXdqSStONEFBK3E2azdMc2hvczFxaHFEMVhWMWF0WEgyeW9uNGhNQStCVjFTK2JFb05sV1JtR1lheDN1VnczMTk3R1BLTlFDSGVldFVVczFoQjFVSGFSQ3dIWVI0OTBvWGV2WHVFT2g5cW9QcjE3QmVaaHNjT201NFk3bmtqRFBLTlFZSjdWanpsR29SRE9IRXRLU29vMkRPTmRFZWttSWcvbDV1WWVicWkvaUF3RHNBZUF2NzQrcG1rK0lDS2pWZlcxN096c0EwMkpRMFNPQXdCVjNWRjdHL09NUW9IWHN1WmpzWWFvb3hLTUFvQlR4b3pHa1RzU2lacFBSRER1MU1wNTRnUm1lS09KUU13ekNnSG1XUU9ZWXhRQzRjcXhoSVNFMk02ZE8vOVRSRTRIOEUrMzIvMW1RLzB6TWpLR0FUaEpSRmJWMDhVd1RmTlJFWGxXVmRmNC9mNkg2M1F3REQ4QWlFaU5WWUZWTmFYeXp6VjFSbVdlVVFqd1d0WjhYTHFicUdPeUd5cnBFQ0FsZVhpNFk2RTJMajB0RlFBZ0ttazQ4a3NBSzZ3QlJRN21HWVVNOHl3bzVoaUZUR3ZuV0hwNituQ2J6VFpIUkVhcTZwZEZSVVdUcTI4M1RmTTNJbklsZ0cycXVsOUVvZ0ZjQk1CaFdkYmJRY1pMdGR2dGZ3RXdGb0Nub3FMaXZMeTh2RHAzNmFqcUQ1VUZsMGRNMC95bmlGaVdaZlVUa1RzQS9KaWRuYjJoMWk3TU13b1pYc3VhaDNmV0VIVkF4eWNuRDRHZ1MzeDhIUHIxN1JQdWNLaU5PKzY0dm9qcjFBa2k2Sm93NU1RVHdoMVBwQWprV1Z5blRzd3phakhtV1YyOGxsRW90WGFPMld5MnUwUmtKSUEzeThyS3ppOG9LQ2lyMVdVVGdCTUFYQWpnWmdDL1V0WDlBSDZibloxZG8xaVRtWm1aYkxQWnNnQ2NBdUNGUTRjT25aeVhsN2N6MkhFOUhzKy9BYnlncXFlSXlOOEF2Q01pVDZucWVsVzlxblovNWhtRkVxOWx6Y003YTRnNklKdEdwVU9BZm4zN29sT25UdUVPaDlxNG1LaG85T3ZiQno5c0xJVGRibk1CcVAxYnVRNHBrR2U5ZS9kaW5sR0xNYy9xNHJXTVFxbTFjNnlzck96Mm1KaVl1VzYzKy9OZzJ6MGV6OGNBUG03S1dGbFpXV3VkVHVldmZEN2YybFdyVnRYM2lGUVZ0OXQ5RjRDN21qSTI4NHhDaWRleTV1R2ROVVFka0UwTUV3RDZIOWNQc2JHeDRRNm5XUTRmUG95Ly92V3ZLQzh2RDNjb1ZmeCtQNzcvL3Z1UWo3dHQyelpVZjgrMWYzK0RxM1NHVFZSMEZQcjNQdzRBb0laOVpKakRpUmlCUE92VHUxZWJ5N05JVkZ4Y2pEVnI2azZsMEpqQ3drSjRQSjZxMTZxS2twSVMrUDAxNStZc0xTMUZSVVZGaStNOFZwaG5kWVg3V3Jabnp4NnNYTGtTUHArdndYNEhEeDVFYVdscHlJNjdZMGVkK1YrckZCVVZvYmk0dUZuamJkNjh1YzQrVzdkdXhhRkRoNDRxdm9CTm16WTFHR3Q5VnExYWhZS0NncXJYUHA4UEpTVWxOZnBZbGhVMGoxdWl0WE1zUHorL3ZMNUN6ZEhJenM3KzM2WVVhcHJyV09YWjJyVnJRelpXS0czYnRpM2NJVFNaMysvSHlwVXJtNzNmdm4zNzhPMjMzOExyOVZhMWViM2VPdGZBc3JLeUduMUNnZGV5NW1HeGhxZ0RzcUFaQUhCY3Y3N29GQnNUN25DcUxGeTRFRGZkZEZPRFJZbjgvSHo4NVM5L3dSLys4SWNtait2eitiQmh3d1o4L1BISFdMOStQYlp1M1lvbFM1WTArbVZaVFh1TTl0VlhYOFV0dDl5Q25KeWNKc2ZVRk8rOTl4NnV2ZlphcUNxV0wxK09DeTY0QUcrOTlWYWpId3hhVzFSVUZJN3IxeGNBSUZCWG1NT0pHSUU4NjlPN2QwVGxXVnQxOTkxM1k5cTBhZGk1TStpZC9mVjYvLzMzY2YvOTkxZTkzclJwRThhT0hWdm5EZTZaWjU2SjExNTdMU1N4SGd2TXM3cENkUzNidDI4ZlZxMWFGZlNyb1FMaFYxOTloYWxUcHpaYWlIbjg4Y2N4Y2VMRU9nV0hvNUdYbDRlTEw3NFluMzMyV2REdHp6NzdMQzY1NUJMczJiTW42SFpWUlZsWldkWDF6ZWZ6WWVMRWlmajAwMDlyOUh2cXFhY3dlZkpEWkRjbEFBQWdBRWxFUVZUa1lFTTBTWEZ4TVNaUG5veUhIbnFvMmRlczZkT240NDAzM3FoNlBXL2VQSXdkTzdiR09LdFhydzZheHkzQkhBdnVXTHhuWExSb0VhNjU1aG9zWGJvMEpPUFZwN3k4SEwvODVTOHhkKzdjSnZVdkxpN0dWVmRkaFQvOTZVOEFqaFF3dnZycXEwYS9tdm96ZnZqd1lSUVZGVFg2VlZaVys0bTQ0TjU0NHcxTW5Ub1ZYMzMxVlpQNkI3amRia3liTnExR01mV2lpeTZxY3cyODU1NTdNRzNhdEdhTjNSam1XZlB3TVNpaWprZEU1SGdBNk51bk4ySmlJdWREWk0rZVBiRnUzVHI4NmxlL3drc3Z2WVFoUTRiVTZUTnExQ2o4NGhlL3dOS2xTM0hnd0FGMDY5YXRUcCs5ZS9maXRkZGV3L2J0MjdGOSszWnMyYklGNWVYbE1Bd0ROOTEwRTdwMjdZb1pNMmJBNFhBRWpjT3lMUGo5Zml4ZnZoelIwZEdOeG4zbGxWZGl6cHc1bUQxN05sNTY2YVhtbjNnOUFzZTJMQXRqeG96QmpUZmVpRmRlZVFXZmYvNDVacytlamJpNHVKQWRxeVdpSEk3cXo3RW5obXJjRVNOR3BOaHNObjl1YnU2NlVJM1ppcXJ5ckZldm5oR1Zad0dxaXNXTEYyUGh3b1hJeTh2RC92MzdFUjBkalI0OWVzRGxjbUhxMUtubzArZkl2K3RsbDEyR1RaczJCUjNINVhMaDlkZGZyOVArMDA4LzRiMzMzc1AzMzMrUEhUdDJ3T2Z6b1UrZlBoZzVjaVIrOFl0ZklDa3BxVTQ4RGQweGQ4c3R0K0NXVzI3QmtpVkxjT21sbDliYnorRnd3RERhMysraWprV2VKU1FreFBiczJYTnNUazdPb2xDTTE4cENkaTFidkhneG5ubm1tYURiZXZUb2dYLzk2MTlIUGZiQ2hRdXhiTmt5bkhIR0djakt5bXEwZjkrK2ZURnMyTEI2dDZlbXB1THNzOC9HRTA4OGdZRURCeUkxTmJWcTIvTGx5N0Z3NFVKTW1qUUp2ZXBaWG5uVHBrMjQvUExMOGRKTEwrR1VVMDRKMm1mcjFxMzQ3cnZ2Y01jZGR6UVlxOS92ci9kRHFzUGh3SlFwVS9EV1cyOWg5ZXJWU0U1T3JuZWNwbHhuV3dPdlpVR0YvRDNqdG0zYjhPeXp6eUk1T1Jtbm5YWWFBT0RhYTYvRmhnMk5QdzN6K2VlZkl6NCtIbHUzYnNXK2Zmc2E3TnUvZjM5a1pXVmgzYnAxNk5HalI1TmkrK0NERCtEMWVuSFpaWmNCT0ZMSXZmUE9PeHZkYituU3BlamN1VE84WGk4V0xRciszK21JRVNQdzI5Lyt0a25uZWYzMTErTzIyMjREY0tUZ3BLcEIrMTErK2VYNDRJTVA4TmxubjJIMDZOSDFqbWV6MldDM1I4YkgvbU9WWisxVlpQeXJFVkdyNmRzM3ZaT28ybTEyR3pwMzdoeFJTekNPR2pVS3MyZlB4cTIzM29vYmJyZ0IwNmRQeDRNUFBsaW5uNnBDVlhIQkJSZlUyWmFSa1lHWk0yZGkvZnIxNk5tekozcjI3SW1OR3pmaXJiZmV3dENoUXhFVEU0UDMzMzhmQUxCczJiS2dieExmZi85OXpKZ3hvMGJiQlJkY2dBTUhEdFFiZTBWRkJaWXZYNDVUVHoyMTNqNlhYMzQ1N3I3NzducTMxeGE0M2Rqbjh5RTZPaHJYWDM4OVRqcnBKR1JsWlVWTW9RWTRzaFJqNS9oNDJPMTIrSHcrZTBKQ1F1eVdMVnVhZTgrL01YejQ4TGlvcUtqZWhtR2NZUmpHYjBURWFWblduUURhM0J2Y2hJU0VtRUNlZGUwU1dYa0dBTHQzNzhiOTk5K1AzTnhjQUVEdjNyMlJuSnlNb3FJaTdOaXhBL1BtemNONTU1MVhWYXdKY0xsY3NObHNOZHFDZmJCOCsrMjM4ZkxMTDhQdjl5TTJOaGFEQmcyQ2lHRFRwazJZTjI4ZTVzK2ZqOXR1dXczWFhYZGQxVDVyMXF6QnBFbVRHbzM5RDMvNFE0TjMxajN4eEJNNC8venpHeDJuclFsUm50bEhqQmpSeFc2M0R3SXcwVENNR3lvL2lFWFdEMmdUaFBwYVpyZmI4ZTY3Nzlab216OS9QaFl1WEhqVVkyN1lzQUZQUFBFRUFHREZpaFZZc1dKRnZYMTlQaDk4UGg4dXV1Z2kvUDczdjI5dzNFY2VlUVM3ZHUzQ3dZTUhxOXBLUzB2eDlOTlBJeTB0RGIvKzlhK1BPbWJnU1A2cUt2YnQyNGMzMzZ5N2tuU25UcDF3MVZWWDRkMTMzOFdMTDc3WTZIalhYMzk5ZzlzLysrd3o5TzNiOTZqakRSVmV5K29LZFo0ZFBud1k5OXh6RC94K1A1NSsrdW1xQXNJbGwxeUN2WHYzTnJwL1ZGUVVBT0N0dDk3Q1J4OTkxR0RmKysrL0g1OTg4Z2tHRGh5SXNXUEhOanAyU1VrSjNubm5IVng0NFlVWVBIZ3dBS0JmdjM3MTN2MnphZE1tVEpzMkRTa3BLWWlQajY4YTQ3bm5uZ1B3MzV3T0ZMZ0NlWG5tbVdmaW1tdXVBWENrVVB6ZWUrL1Z1S1BsM252dnJYR2NNODg4czlGSGtSWXRXbFJ2a1FnNDh2MTk5TkZIR3h5anRZUW96em9NRm11SU9oaGJWMitzU2llYmlCRXh2ODJxYnRpd1lYajk5ZGV4YnQwNm5IamlpYmpycnYvT2Y3ZHAweVlzV0xBQWwxNTZhYjF2N0hyMTZnVzczVjcxQm5QdTNMbkl5c3BDV2xwYWkrSXFMUzNGMEtGRGNja2xseHpWL3M4ODgweU5aNEYzNzk2TmlSTW5OcmhQNERlV1o1MTFWcDF0czJiTndzVVhYNHdISG5qZ3FPSUp0YWpvYU5nTUF6NVZ3ekM2eHdCTnUvQ21wNmYzRVpGVERjTndpWWlwcWllTFNOTitCUmJCREtON2pJcllSSXlJdTZ0bS8vNzl1TzY2NjdCOSszYU1HalVLZDk1NVo0M2ZldnQ4UHZ6NzMvOE9tbU4vL3ZPZjBibHo1d2JILy92Zi80NFhYM3dSMGRIUnVQZmVlekZ4NHNTcU45ZytudytmZnZvcFpzeVlnWmRmZmhteHNiRzQrdXFyYSt4LzdiWFhCaTBBL2Zqamo1Zzllelp1dlBIR29IZmQ3ZCsvdjZxSTQvZjc4ZmJiUnhaTFdiTm1EVXBMUy9IbW0yL0NNQXljZnZycGpYeUhqamh3NEFBKy9QQkRYSGZkZFJGenA4N1I1bGxHUnNZd3d6REdpa2hxNVFvdzZRQWk2d2V6bVVKOUxSTVJKQ1VsWWVmT25kaTJiUnRNMDZ6NmJielA1d3Y2UWJLb3FBakFrZi9QUzBwS0VCY1hWL1docmJDd0VOT21UVU8vZnYyd2I5OCtqQnc1RWs4KytXVFFXTE95c3ZEd3d3L0Q1L05WZllpcjdjOS8vak0rL1BEREdtM1ZIKyt6TEF2bDVlWFlzMmRQaloveE8rNjRBMWRlZVdXVHZ3ODdkdXpBL1BuejBiTm5UeXhldkRob24rN2R1K09xcS82N2FORDA2ZE9EL3RiK2l5Kyt3T0xGaS9IMDAwOEhIU2NySzZ2cW5MWnUzVnIxWWZQQWdRUFl1SEVqM256elRmVHYzNy9Kc2VmbDVXSHo1czA0Nzd6em1yeFBiYnlXMVJUS1BQTjZ2Ympqamp0UVVGQ0E1NTkvSG9NR0RhcmExdERka3NIVUx2YXZXTEVDVHozMUZONTk5MTEwNmRJRndKRzVqL0x6ODNIMjJXZmprMDgrQ1RyT2dBRURZSm9tQUdET25Ea29LU25CMUtsVHF4NFhqSW1KQ1hyTjI3dDNMeDU2NkNIRXhNVGdxYWVlcWlwaTllalJBMTkvL1RVQVlPYk1tZmo4ODg5clBHSTRmLzU4OU83ZHUrcVk2OWV2QjRDcTF3Q0MzdlU5YnR3NFRKZ3dJZWc1UFB6d3d6anJyTE13ZnZ6NG9OdXIvL0x4MDA4L3hhNWR1L0RERHo4QUFENzY2Q04wNzk2OXliL2dzQ3dMYjd6eEJxNjY2cXFxNy9QUk9Obzg2NGhZckNIcWFQeFJzV0pUdTJFWWlJbU9DbmMwTlZSVVZNRGhjR0RJa0NGVkg4YXV1T0lLQUVmZXZFMlpNZ1VpZ2dzdXVBQ0ppVWZ1bkN3cks4T0tGU3VhL0FHc0pSSVNFcHI5aGlJZzhKdVdBTXV5NFBWNmNjWVpaeUFqSXlQb1BtdldyTUdpUll2d3kxLytNdWliaGFGRGh4NVZMTWRDZEZRVURKc05DakUwdGp3V1FJT3pJWnVtZVRxQVNUaXl6R2hmRWZsLzl1NDdQcW9xL1IvNDU5eTVrMHdhaE5CQ0NFZ0pBUUlKY3llQ0lpZ2lXSUJGY1JVYkNMOFZGRnlrNlNJc1lrRlVCRUg2bDdKSVVXUUZsQ1lpdWlKRk9zbE1Db1FpSlVDRUpBUUlwRTI5NS9kSE10ZVp6RXdhZ1ptWTUvMTY1V1Z5MjV6RWVUaDNubnZPYytvQ1VESEdsT0crdmpZYXBUSllrRlhESUJUSG1jYTNrcUlmZnZnaHJseTVnajU5K3VERER6OTBTVVNJb3VnMlFWZ1JtWm1abURkdkhoaGptRE5uRHU2Nzd6Nlhhei8xMUZObzJyUXBSbzRjaWJsejU2SjM3OTVPVXpiaTQrUGRUczlJU0VqQTh1WEwwYmx6Wjl4N3IydE53c3VYTHpzbGE3NzY2aXNBeFlsV3M5bU1yNzc2Q2lxVnFrTC9WaFFWRldIczJMRTRjZUlFT25mdWpMaTR1RXI5SGU2VXlzUlpURXhNc0ZxdDdzY1lHeUlJUWp2T2VXTUFRZmE0NHB6WDZCaTdVMzNaenAwN3NYVHBVdXpaczBmWmR2cjA2VEpIZlEwY09CREFuMU1YMHRMU01HN2NPTlNwVXdmTGxpMURWbFlXUm80Y2lYLys4NStZT25VcUlpTWpBUlRYeDFpMWFoVldyMTZORmkxYTRQUFBQMGV6WnMzY3ZvYkZZZ0hudk1Lak13c0tDakIvL3Z4SzE0dVpOV3NXZ29LQzhPMjMzeUk0T0xoQ2ljcmV2WHU3L1NDZm5wNk9YMy85Rlk4Ly9yamI4MHdtazVLc3VYejVzaEt6ZVhsNXVIWHJGcjc2Nml2b2REcmNmLy85NWJZaFBUMGRZOGFNZ1ZxdHhvTVBQcWdrelNxTCtySlNxaW5PN05PSmpoOC9qZzgrK0FEZHUzZkgvLzczUDdScjE4N2plNzRzb2FHaFR0UGc2OVdyQjZCNEpFeG9hQ2pNWmpNV0wxNE14aGoyNzkrdkpGQUE1eEV2ZmZ2MmhTUkp5TXpNeE9yVnEvSEtLNjhnUER3Y08zYnN3Snc1YzdCdzRVS1hlNjAvL3ZnRFk4ZU94YTFidDdCMDZWTFVyMSsvVW0yL2N1VUtEaHc0QUFBNGYvNjhVcGZRemwyaCs1WXRXM3FNbzhtVEp5TXFLc3JqL3ZuejV5dmYvL2pqajBoTFMxTmVZOHVXTFZDcFZHNzdWSGMrKyt3enJGKy9IdjcrL3JkVjA2cXljVmFiVWJLR2tGcUdxVlVCbkVNbENMNDFzdWIwNmRONDQ0MDNNSGJzV0pmcFRiZHUzY0xvMGFPUm41K1BaY3VXS1lrYW9Iamt6R2VmZmVZMDlTRTdPeHVuVGhXUE52Nzk5OS9CT1ZlS3J6bU9Gbmp2dmZmYzNvaGV2SGpSWmR0enp6M245THFWTldqUUlLZmFBblpkdW5SeGVrTHB5RDZzdFcvZnZzcVFYRi9sWC9LVWhER3U0aGJSYVczUG1KZ1lQMW1XUXdJQ0Fob0RlSVp6L2hwakxOSyszejZ0elZHTnZya0ZBRm10NGF3NHpueHBaTTNKa3lleGQrOWVOR2pRQUZPbVRLbjJFU1ByMXExVENwYVdUdFE0dXZmZWUvSDQ0NDlqeDQ0ZCtPNjc3ekJpeEFnMGFOQUFRNGNPUmFOR2pkd1dZclVYWERTWlRHNzMrL241WWVqUW9XamR1alg4L1B5VVVRRXpac3pBTDcvOG90UWRTVTlQQndCa1pXVXAzenYrdTFCWVdJZzMzM3dUSjArZXhJd1pNM3dtVVFPVUhXZVJrWkVCWVdGaElRQmFxVlNxb1FDZVpZdzFBT0FVWDMrSkQ1QzR1MzFaOCtiTlhlcVJHWTFHdlBQT096Q2J6Wmc1Y3lZQ0FnSVFHUm1KUzVjdVlmanc0WWlPanNibm4zK09zTEF3MUs5Zkh5dFhyc1M3Nzc2TFo1OTlGb01IRDBaSVNBaFdyVnFGd3NKQ0RCa3lCSys5OWxxNXY0ZGFyVlllWUpRbkp5Zkg2VU5hUmRpTDYvLzczLzlHblRwMU1HWEtGS2pWYWt5YU5NbHQyMkpqWXpGMDZGQllyVmEzcXpMWlB4QjZLcXpjc21WTERCMDZGRUZCUWVqY3ViTVNzd01IRGtSVVZKUlNSK2piYjc4RlVEeTYxajROMC9FOW5aNmVqdGRmZngxK2ZuNVlzbVJKbFJNMUFQVmxwVlZYbk8zWnN3Y25UcHpBdSsrK2kvNzkreU1yS3dzZmZQQUJIbnJvSVkvMW9tN0hnZ1VMY09uU0pkU3BVd2U3ZHUxeTJqZGx5aFNrcDZkanpabzF5cllaTTJZb2ZaREZZc0dpUll2UXVIRmpsMUdjQ1FrSm1EaHhJbkp6Yy9IR0cyK1VXWXZKay8zNzl5dFRJbVZaZGtuQ2xrN1d2UHp5eStqUW9VT1pCY290Rm92Yi9Zd3hEQnc0RU0yYk53Y0FMRnk0RUVEeHFMZUpFeWNxaVdLN216ZHZLdjFpM2JwMW5hNDFiOTQ4ckYrL0hrT0dETG10UkExUWRwd1JaNVNzSWFTMmthMEJVS2xWZ3NCOEtsblRvRUVETkcvZUhPKzk5eDZTa3BMdzl0dHZRNjFXSXlNakEvLzYxNytRbDVlSEZTdFdPQTJiNVp6anFhZWV3azgvL1lScDA2YWhaY3VXYU4rK1BaS1NrakIxNmxRQWZ4Wm1zOWUrNmR1M3IwdGgwNG9ZT1hJa2dPTEsrR1hWSFhDbnFqY2o5cm8wamt1cVdxMVdwS2FtT2cyWjlRWCsvbjRRVkFMQW1jQ2cwZ0JBYkd4c08wRVE3aFVFb1R1QSt3QzBZWXdGT1Q1eGRGU0ZtMXBWZkh5OGNQUG1UY0ZxdGJMNjllc0xGb3VGbVV3bXdXYXpzZURnWU1GbXN6R0x4U0lFQlFVeGk4VWlXSzFXZ1hQTy9QejhCTTQ1czFxdGdyKy9QN1BaYkFMbm5LblZha0dXWlNiTHNzQTVaNklvS2orTG9paHd6aG5ubktsVUtvRnpyaHhYOHJQQU9XZUNJQWlGaGVaUUkwU1ZJREJvZkNqTzdIUHZuM3p5eVR1U1JMTEh4cE5QUGxudXNZOCsraWgyN05pQkkwZU9LTVdNeDR3WmcwV0xGbUhGaWhVZXp4c3pab3piN1k4ODhraWxWb216L3hzQlFQa2dmdlBtVFl3Y09SSy8vLzQ3WnMyYVZhRTZCM2VUdXpqcjFLbVRKQWpDZlp6ejdveXh6Z0JhTU1iOEFGUlhuSWt4TVRHQzJXeG1ScU5SYU55NE1Tc3FLaExNWnJNZ3l6SUxDZ29TWkZsMmlqTlpscG0vdjc5Z3M5a0VXWmFaV3EyMnh3dFRxOVdDUGQ1a1dSYlVhclVTZi9ZWWsyVlpLSW01MGpIR09PZUNJQWhDZ2RFY1llSXE4VzcwWmNIQndTNmp2Wll0VzZZVXhPN1NwWXZUNk1mcDA2ZmovdnZ2ZDJwWHExYXRNSGJzV0V5ZVBGbVpwaXVLSXNhUEg0OEJBd1o0dlQ4dUtDakF0R25UY08rOTkrS1paNTRCVUZ5amFzYU1HVW84aEllSE81MGpTUklrU2NJcnI3eFM1bXFJbnVMbzdiZmY5aGpQN2poTzUxcTZkQ21BNGdUMDVNbVRvZEZvc0hUcFVtWFVVbFZSWCtiY2wrVVhtUnVhUy9xeTIzbVA5dS9mSCtIaDRlamF0U3VBUDZmbWpCMDdGamR2M3ZSWVFOZWRPblhxUUJBRXpKZ3hBMGFqRWUrLy83N1QvdHpjWEd6YXRBbXRXclhDdVhQbmtKbVo2ZlRldlhqeG90Tm9ubDI3ZG1IdjNyM28wNmNQTm0zYWhCTW5UaWpKVG50eU1EYzNGd3NYTHNUbXpac1JFUkdCRmkxYVlPSENoVWhJU01Db1VhTVFFeE5UNGZZLysreXp5aFQyZGV2V1lkYXNXVTczbGFXbk80MGNPUktIRHg4dXN6OWF1WEtsMi9wU2Rldlc5VGlkMFozdnZ2dE9HZTAyZE9oUUFNVUpwWTgrK2dpYk5tM0NzR0hEcW1WMUtIZHhSdHlqWkEwaHRZeGFWZ1ZBNEtMZ1l6VnJ3c0xDc0dUSkVreWJOZzBiTjI1RWh3NGQwTFZyVnp6Ly9QTXdHbzFvMEtBQlJvOGVEWlBKcEh5VlhqbG00c1NKV0x0MkxSNTc3REU4OXRoajRKempiMy83RzdLenM1Mkd3RjY3ZGcweE1USG8yTEdqMjV1cWE5ZXU0ZkxseTBxZERVY0RCdzZzOUpTckprMmFlTngzNU1nUmx5VWFnNEtDOE13enp5anpnUjBMRysvY3VST1RKMC9HKysrL1g2RVB4SGRMOFZNU0ZUaURFQndrUENWSjBsUUFFbU9zUHVjOGhKWDhvU3Q3WThzWUd5dEowdk1BVkFCSy93OWhuSE5XOG5kaW5IT0lvc2hVS3BYOWdrd1VSWWlpeUVwdVZpR0tvcjBkREFCS2ptVWw5UllZQUFpQ3dBUkJzQi9EQkVHQUlBaU1NUWIyWjJPVmZmYnpHR05NRUFRR0FBRUJma2ttbzAwVWZLeG16Y21USndHZ3lxTkZKa3lZNEZLYll0aXdZVXJ5MEw1aVZFV2VOdHFUcHBjdlgzYlpGeElTNGxMbjR2ZmZmOGY4K2ZNeFpzd1lsMkhwVlZtRmJkeTRjV2pmdmoyQVA2Y1VmdmZkZDZoYnR5NFdMMTRNclZaYjZXdmVhZlk0QStPcWtBRGhSYTFXMjFVUWhOWUFHZ0xRZUlxejhqNDhTcEswbnpFbUFQRGpuSmNlYnNVWVkweWowYkE2ZGVxQWM4NDBHZzM4L2YwWi9peE16RXI2RTFieTc2YjlnNkE5eHNBWVk2SW9vdVJEb0JKcm5IT1UvS3djNTNoZTZYMzJtQXZ3VjJmWXpOelBHMzNaMWF0WDhlV1hYeUk4UE54cDZWczdleDl4NDhZTkpDVWw0Y0NCQS9qdHQ5OXc5ZXBWTkczYUZJTUhENFpLcGNLNmRldncyV2VmWWM2Y09ZaUtpa0s3ZHUxd3p6MzNvR25UcGdnTEMwTlVWRlM1TmFLcVMxQlFFS1pObTRhb3FDamwvZkwzdi84ZExWdTJ4SnR2dm9sQmd3YmgwMDgvUmVmT25kMmVyOVBwbkdxSUFNV0ZnMy84OFVlMzhWbVpKSTNkNHNXTGxkR0E5cm9lOCtmUFI5dTJiVEYvL255UEsyQlZCdlZsem4xWm9MOWZpc1ZrdSsxN1JsRVVsVVROeG8wYnNYdjNib3dhTlFyaDRlRjQ1SkZIbklwbGwrZjc3NzlIUkVRRWNuTnpYVWFUSkNVbElUZzRHSys5OWhvZWUrd3g5T3ZYRHlrcEtVcXl4bXExNHV6WnMwNkxRUVFIQjhQUHp3OUhqaHpCa1NOSGNPM2FOVXlZTUFFdFc3WkVabVltTm0zYWhIWHIxc0ZvTkdMdzRNRVlNV0lFQWdJQzhOdHZ2MkhSb2tWNCtlV1g4Y1FUVDJEMDZORUlEdy9IdG0zYllEUWFjZnIwYVJRV0Zpb2p3K3dyWDkyT0tWT211TlNUR3oxNk5QcjA2ZU5TZDJiSGpoM1l0MjlmcGE3ZnQyOWZwVFpqZUhnNFB2MzBVNlNtcHVMWXNXT1lPSEZpcGVwZmxjVXh6cUFTQXFybG9uOVJsS3docEpheENWQ3J3QVRHR05TaXF2d1Q3aUpSRkRGMTZsVDA3TmtURHovOE1JRGlVU21NTWRTdFd4ZUJnWUVJQ2dwQ1FFQ0E4dC9Bd0VBRUJnYml3b1VMbURadEdsYXRXcVZVM0U5SVNFQm1aaVlFUWNEUFAvK01oeDU2Q09mUG4xZVdReXhQeTVZdDhjVVhYemh0cThqYytZcXcxeEZ3SEE0TEZBOWxiZHk0TVo1NTVoazBiTmdRQUp3S1c2NVpzd2JCd2NIbzFhdFh0YlNqdXFqVllzbE5OQmVZekFPaFV0VUZFQVFnc0t5YjIvSXd4bG9DOERnSGpITXVPeHpMSGY5clA4VGh0Ym5qdGxMSHVweFQ4dFJVMmU4d2ZVVFo3KzZhbkhNdWM5a2Y5amhUKzA1WGE3OGhkcmZrZlVVY1BYclVaWnU5VUxiRllvSEpaSUphcmE3UVRiMTlxa0pSa1d0ZFFiVmE3VEtTd1o0ODdkQ2hnOHY4ZW5zeFlVOWtXY2J1M2J1aDErdVZKVm1qbzZOZHJoTVJFWUdGQ3hjNmplRHpKWC9HR1FTVmdFQkJFT3B5em9NQitOOW1uRDNnOEwzVFBsNmlaRitac2NPZFg5eGpQTUo5aktHYzEzRTZuekhteDJWZTdYMFo1OXhseGJQU3BrMmJocENRRUF3YU5BaXpaODkyMnJkeDQwWWNPWElFSjArZXhLVkxsd0FVdjY5NjllcUZObTNhSUNnb0NEMTY5SUNmbng4R0RSb0V2VjZQblR0MzR1REJnOWk4ZWJOeW5aQ1FFR3phdE1ucDJoYUx4V1diSndVRkJXNjNxOVZxM0hQUFBjcHFnNDdjcldZb1NSSldyRmlCVWFOR1lkMjZkUjZUTlEwYU5IQ0oyZFRVVkFCd1c0T3F2QVJpZm40K05tM2FCTFBaclB6LzBPbDBTckxZZnUydVhidGk1c3laQ0F5c25wa1UxSmM1eHpQblhJTnF2R2M4Y2VJRVpzK2VEWTFHbzlTQm1qeDVzc3ZETjZDNEJ0cWlSWXZRdDI5ZkpkRUQvRm1meHAyMzNucEwrZjZsbDE1Q1JFUUVEaHc0Z01jZWUweDVmYVBSNkRRNnVYUG56amg0OENDc1ZpdGVmZlZWdEcvZkhzOC8vengyN2RxRnQ5OStHeHFOQms4KytTUmVmdmxscHhFNkR6NzRJTHAxNjRZdFc3Wmc0Y0tGMkx0M0w3Nzk5bHQ4OGNVWHVINzlPa3dtRXl3V2k1S3NiTnEwS1lEaWtUMC8vZlFUZ09JSEtKeHo1V2NBTGcvd0hFbVM1SFpLZnJObXpWemlMQzB0emVOMTdJNGRPNGJ2dnZ0T0dVVVRIaDd1MGkvNisvdGordlRwMVZvYjBpbk9BTjk1Y3V5RGZPY09raEJ5VjNBd0V3TzN5WnpEYkhZdFl1WUw3SWthb0hnNCtROC8vQUMxV3ExMHRzdVhMMGVuVHAwUUV4T0RmZnYyNGRDaFEzajk5ZGRSdjM1OXA4NXEyN1p0YU5DZ0FYSnljakI5K25SczM3NGQ3NzMzbnN1eWlJY09IY0lQUC95QUNSTW1PRlczdjVOUE5PMVBnOTU5OTEybkdqMFRKMDdFdVhQbkFCVGYvRExHY09YS0ZRREZINVRUMHRJd1lzUUluMXE2R3dDc0ZpdGtMZ05nOGkwenRtUWNNN3dUR3h2YlRoVEYvd2NnQmtBN0FKR01zUUNnNGpVME9PZS9NTWFPY001bHhwaExwVXpPdVFYRkg5eGtBRnlXWmM0WWt4bGpzdjE3bE9SUDdNY3h4cmdzeXpKalRDNjVHUzI5eitrYWdpQW8rMlZaNWdDY3JzRVk0emFialR0OEx4ZWFiR0VjcWpreTV6Q2JmQ2ZPN0FrUGR3bVNpdGk5ZTdmSHVGQ3IxVkNwVkxCWUxFcXg4TExZUDB5NnU1N1piSGE2ZVFXZ3hNWFJvMGRkVnVhNWZ2MjZ5M1Z5Y25Ld2YvOStKQ1FrSURjM0YyKzk5WmJIRDVwMlR6enhoTThtYW9BLzQ0eUQyVzRZK1g4elR1dkh4OFhGUGFoU3FRYktzdHlPTWRZV1FCUEdtTG95ZFdvNDU5TTU1N0lnQ0ZZNGY5Z0RBSmx6YnJQSGkyTnNPY1FCTDltdmZHK1BDUlRIcFJJcnBXUFQ4WHo3OVhqeFhDZmxHdllZZER5MjBHeHJadVA0dUxyN01yUFo3SFpsSTd1Tkd6ZGkvLzc5bURsekptN2R1dVd5WHhSRm5EdDNEcElrWWNpUUllalNwWXN5TldmQmdnVll2WHExa3FCWHFWVG8zTG16OHI2OGV2VXFqaDgvanJObno2Smx5NVl1SDBwTkpwTkxzZnJLYXRxMHFkT1N4NHd4M0hQUFBXWDJkeTFidHNTcVZhdktQT2JLbFNzdU1Ydm16QmtBY05rT3VFOTRuRDkvSHIvOTlodXlzN054N3R3NUhEaHdBQ05HakZCVzVYTG41WmRmcnJaRURVQjlXZW0rTE4vTXd6bG5NNm9qenE1Y3VZSng0OGJCYURRaU9EaFk2U004cldKMDZ0UXBMRnEwQ08zYnQ2L3dha1ViTm14UTd1TkVVVVQzN3QzeDQ0OC93bVF5d2QvZkg3LysraXY4L1B6Y2ppNmRQWHMyc3JLeU1HZk9IRERHOFBEREQyUEdqQm5vMnJXcjIrUW1BQWlDZ0tlZmZocTllL2ZHeVpNbjBiaHhZeVdoNm00MXFIbno1aUVoSVFGSlNVa0FpaC9jY2M3eDRZY2ZLc2VVdFV6M3ZuMzdsSnFNanM2Y09lTXgvaHdWRlJYaDhPSER5dXBZNzcvL1BrSkRRekY4K0hDUHI5bXVYYnRxWDhURE1jNWtjTmRNSFZGUXNvYVEya2FRaThCVU5sbVdZU3dqZSs4dEpwTUphOWV1UmYvKy9aVWh6UnMyYkVERGhnMlZaTTNpeFlzUkVoS0NtSmdZSkNjblkvUG16WGo5OWRlZDV2TmV2MzRkTzNmdXhJQUJBN0J1M1RwOC9QSEhHRDE2TkZhdlh1MjBIRGhRdlBMRUR6LzhnSjQ5ZTdwZHJqZzNOOWZqa29tVkVSMGRyWXdBc0NkclNvOXdLQ29xVW00OFJWRkUwNlpOY2VIQ0JWaXRWc3ljT1JQMTY5Y3ZjMVVTYnpHYVRMRFpiR0FjTXF4eUVRQ2twcWFlYk5HaXhRY2FqU2JJejgrdkRvREdLcFhxS1FCREdHTVJnUHNiWGVEUG0xM0cySGE5WGo4UHhSOGdLLzg0MDB0YXRvMXJLd2lDVFpabEZKVng0M1czMlo4S25qNTlHbDI2ZEtuMjZ6ZHAwZ1FaR1JrNGZmbzBPblRvVU9heDl1U0x1NmVFK2ZuNVRqZXZRUEhvR0tCNEZFM3B3c2htczlrcHlYTGl4QWtNSGp3WVFQRjdLU2dvQ1AvM2YvK0hqaDA3S3NVVGF5SjNjWmFTa3JJdk1qSXlvV0hEaHNHTXNibzJtNjJWU3FWNkVjQ1RyR1RwNFBJK1VCb01oaW1vWVRFVzJTNDJWaTJvck5YZGw5bVg0SGJuMkxGam1EVnJGdnIxNjRkZXZYcTVIZVh5NUpOUG9sZXZYamgyN0JpQTRwVmovdmpqRHdERkh6NURRa0tRbUpqbzhmV2pvcUtjSGxqWU5XclVDRnF0MW1XMDU2NWR1OUMrZlh1WGVqSzV1YmtZT1hLazIxRjBwMDZkd3VIRGg1V2ZCd3dZZ0p5Y25ISkhxSVdGaGVGdmYvdWIyMzFwYVdrdU1Xc2ZRVnA2TytDYXJGbXpaZzNtekprRG9QaTlHUnNiaTA4KytRUVJFUkhLTkpLN2dmb3laOFZ4SnR6MlBhTjlLZnVpb2lLMGFkTkdlUWhWM2NMQ3dwemU4NzE3OThiNjlldngwMDgvb1UrZlB0aStmVHQ2OXV6cE1qMTU1Y3FWMkxoeEl6NzY2Q09jT25VS0Z5NWN3TTJiTnpGNDhHQ1B5U1JIZmZ2MnhUdnZ2RlB1Y1QxNjlNQ1FJVU9VNUpPOVpvM2pWUDNaczJjclUzUkxXN3g0c2R2dGUvZnVkVnBSQ2lpT3Y5TC9sajMrK09Nb0tDaFEzcGZ2dmZjZSt2WHJWMmFDK2s1d0YyZkVQVXJXRUZMYldPUWk3cWV5Y2xrdWM2aWx0eHcvZmh3TEZ5NkVScVBCaXkrK0NLRDQ1cm15ZFQ4V0xGaUFWcTFhb1hYcjFnQ0toMkdQR2pYS3BiSi9SUVFHQm1MeTVNa3UyeGN1WEloR2pSbzV6ZUdkTzNjdUlpSWkzTTdyZGF5c2I2OXpVUHBHdXZRSGhlam9hQnc3ZGd5clY2L0d1WFBuOE1rbm4zaDh3dU5OUnFPeGVEVVF4bVVtY0dVU2VYcDZ1aEdBRWNBMUFPY0JIQUx3YjBtU2VuUE9YeTJaZmhHSzRpSG1BdkRuaWhxTU1XZEF2TEFBQUNBQVNVUkJWTWpGbjlCbDExZjBiVWF6eGVpdjhiZnlraVhhZlVYbnpwMnhiZHMyYk4rK1hVbG1WS2Y3N3JzUEdSa1orUEhISDh0TjF2ejg4ODhBM0U4dERBc0xVMVp2c2t0SVNNQ0lFU093WU1FQ2wySGE5Z0xnZHVIaDRSZzBhQkI2OWVxRkgzLzhFVHQzN25TN0dsdE40eUhPZUVaR1JsRkdSa1lSZ0tzQXpnRDR1VzNidGlHQmdZRlA4K0lWYTZKUUhHZis5cHQwZTR5VnFIRXhkcWY2c3B5Y0hMZlRMREl6TXpGKy9IZzBhdFJJS1E3cXlZVUxGOG9zd2xuZXZtSERoamx0S3lnb3dGTlBQWVYvL09NZnNGZ3MrT09QUDlDb1VTUElzb3hQUC8wVURSczJ4QmRmZk9FMC9UQTBOQlFUSjA1MFc0dytLU2tKOCtiTlU2YmF5cktNYTlldUlUUTBWQm50a0pPVG8wdzVCb29mYWpScjFzeGpzcVpYcjE0dWhmU1hMbDJLWmN1V09YMFF0U3M5eXExZHUzWjQ0NDAzMEx0M2I3ejU1cHRvMHFRSklpSWlQUDZkN2hUcXkwcXBwampidm4wN0Nnb0s4SC8vOTMvNDVwdHY3bGl5cHJUNCtIaTBidDBheTVZdFEyNXVMbkp5Y3BTcHNIWm56NTVWVmtteUwwWVJFQkNBbmoxN1FxMVd1OVJYbWo5L1B0cTFhNmM4UUFSUTRSVTdYMy85OVhLUGNaektWZHJYWDMvdDhvQWpQajRlcjd6eUNrYU1HT0cwZmZueTVWaTdkcTNUdHVlZWV3NnhzYkVvS0NqQXUrKytpMDZkT3QzMVJBM2dPYzZJSzByV0VGTGJxQ3hGakl2RlQwbU12cGVzc1E4TmRmd3dscE9UVStZeXdLV2RPSEVDMzMvL1BUNysrR09uNG5PdnZQSUtBR0Q0OE9FNGNlS0VzdDMrOUs5MEIvN2hoeCtpVjY5ZThQUHpjeW5tYXgvcDByNTllNmQ5UzVjdVJaTW1UY290L252MjdGa0FjSmx5Y2V2V0xhZE9QejQrSHIvKytpdVdMVnVHSGoxNjRQSEhIeS8zOS9jR285RUVtMDBHNTh3R2xhWGNweVFHZytFWEFML0V4Y1UxWW94MUZ3UkI0cHpyQU54dkh3MVFrOW1nTWpMT1MwYlcrTTVEbzk2OWUyUHUzTGs0ZGVvVVZxOWVyY3hUcnk0dnZQQUNObTdjaUEwYk5xQlBuejRlRXpaNnZSNDdkdXhBVUZEUUhTbVVYYTllUFdVcDFCMDdkbFQ1T2x1MmJFRk1USXhMUVdOdnFVeWNuVHAxS2cvQWx3QytqSXVMYTZ0U3Fib0Q2TWc1ZjRBeEZzY1k4NTNLMTFWUmpYMVpuVHAxbE1UK21UTm4wS3haTStUbjU2TnAwNmJvM0xrek1qTXpNV0xFQ0ZpdFZzeWZQNy9jYWFqUjBkRXVVeEt1WGJ1R1FZTUdZY2lRSVhqcHBaZGN6c25Qejhjenp6empkcXJSMXExYk1YdjJiR3pldkJsR294SFBQLzg4WnMyYWhaNDllK0tqano3QzY2Ky9qbzgrK2dqVHBrMVR6amx4NGdTR0R4K09jZVBHZVJ5TnVXM2JOb2lpaUV1WExtSEFnQUg0NUpOUGxMNzIwVWNmeFlBQkE1UWFiMU9tVEhFN3JhSzYzSHZ2dlM1SjJLcFl1WEtsMDhqY3lxSytySlJxaXJObm5ua0dQWHYyOURoaTVFNGFNV0lFM243N2JjeWJOdy8zM1hlZnkvdXNlZlBtZU82NTU5Q2lSUXUwYXRVS0xWdTJkSHIvUFAvODgwN0hMMTI2RksxYXRYTFpYcDdjM0Z5WFpjUlRVbExBT1hjWnBlZnY3MS9ocVYrVllhL3ArTXN2djFUNUdnY1BIb1ROWnJ1dGdzbVZqYlBhakpJMWhOUTJoZW9pSHNKc012Zk5hVkFHZ3dHaG9hSEtTakZYcjE3RnpaczNLN3djNTFkZmZZVmJ0MjRoS2lvS2p6NzZLTFpzMmVKeXpJZ1JJNXhXSGpodzRBQzJiTm1DdDk1Nnk2bG1UVmxQNGc4ZVBJaWlvcUlLcjZxemYvOStaR1ZsNFlrbm5rQmdZQ0RTMHRKd3p6MzNLRVZXZ2VLbmNObloyVTVQUXUxdHFGZXZudFB5bEN0V3JNQ1ZLMWNxTk96MmJyQS9KV0hnOHExS0ZFUkpTVW5KQnJBUndKYm82T2g2UVVGQlRUbm5QVGpucndxQ1VHT0hRZ1R5ZkJObm9UYVp5eWdxOHAwNDAyZzBtREpsQ3Q1NjZ5M01uejhmV1ZsWmVQWFZWNTFHRWhRVkZXSEhqaDNRYXJVVmZscG8xNnBWS3d3Yk5nekxseS9IUC8vNVQweWFOQW1QUGZhWVVpRFVhclhpaHg5K3dHZWZmUVpabGpGcDBpUzNIMDZ2WDcvdVV1elVQZzFxOU9qUmJxZEJ1WnM2VWxHZVJqK3RXN2NPelpvMXUrMDZJZFhsTnVMc0ZJQlRNVEV4Zm1xMXVxRWdDSzBaWTMvam5ML01HQXN2OXdLK3FCcjdNdnNLZ2prNU9UaDU4aVRPbmoyTGl4Y3ZZc21TSllpTGk4T3dZY053NjlZdExGaXdBTTJiTnkvM2VxSW91aVFMbGk5ZkRzWVlubjc2YWJlSmhQejhmQUJ3Nm9Qc2Z2amhCMFJIUnlNeU10SWxZZEs1YzJlODl0cHJXTGx5SllZTUdZSTJiZHBnMjdadHVQZmVlekZvMENETW16Y1BMVnEwdU9QTDBPL2N1ZE1sWnUwUFF0d1ZMcmJIYzFXWVRDYTNOVy95OC9PeGNPRkNCQVVGVlhuVkd1ckxTcW1tT0d2Y3VMSGJhZVozd3RXclYzSDY5R21FaFlXaGZmdjJlUERCQjFHL2ZuMWN1M2JOYllKQnJWYTdIUzBueTNLRkNvNVhoTmxzeHBrelp6QnIxaXluN2ZhYU5hVzNoNGFHdWszV0RCbzB5TzMxVjZ4WTRUS04wZDAwcU1ydzFDOGVPSEFBMjdkdng4NmRPMi9yMmxXSnM5cUlraldFMURvM2l4aXZiNVZsN2xQVE00RGlqaVU1T1JsZHUzWlZodWZicy84VlRZcXNYYnNXUFhyMHdEdnZ2T1B5Z2M2dTlQQnJlN0hTYnQyNlZlaG1JaTh2RDU5Ly9qbnExcTFib2JuTVFIR3RnMlhMbGlFMk5oYmg0ZUU0ZXZRbyt2WHJoOHVYTHlNeE1SR2hvYUhRNi9YSXk4dFRSaU9rcDZjck54QkZSVVZPcXlXa3BLUzRYZkxZVyt6emo4R1lmTlBQcnlwRFdtMm5UNS9PQVpBRElCbkEvTmpZMkZoUkZHM1YyOUs3STEwVWkxcHlicFZsWHVWaXZuZkt3dzgvakE4Ly9CRFRwazNEdW5YcnNINzllclJ1M1JvaElTRzRldlVxTWpNelliVmFzWFRwVXBka2pidWx1d0hnMDA4L1ZSS1BJMGVPaE5sc3hwZGZmb2twVTZaZzVzeVphTkdpQldSWnhybHo1MUJZV0FoUkZQSE9PKzk0ZkhJWUZCVGtVZ2c4UFQwZHExZXZ4b3N2dnVneURMeThXaHVlWkdabTR1T1BQMGFmUG4zYzdzL0t5cXFXcC8zVjVYYmpMQzB0elF6Z2o1S3Z2UkVSRVI4MGJOandrV3B2NkYxUi9YM1pzbVhMSUFnQ3BrK2Zqc21USjJQTW1ER1lOMjhlNHVQak1YRGdRTVRHeGxicHVwczNiOGFHRFJ2d3dnc3ZvRm16Wm02UHVYSGpCZ0M0Rk5NOWVmSWtUcHc0NFJJUGpvWVBINDQrZmZvbzE1NHpadzRlZWVRUlRKdzRFY2VQSDhma3laT3hjdVZLNVNISW5kQ3VYVHM4Kyt5elR0dDI3OTZOUFh2MnVQMGc3SzZPVFVVa0p5ZGo2dFNwYmxkMXpNN09CZ0NYK2oyVlFYMVphYjU3endnVXIzQzRmZnQyN05tekJ3RHcxRk5QS1luUHNXUEhvbFdyVnBnNGNTS3VYYnVHZXZYcVlkNjhlYWhmdjc3YlVjcjUrZms0ZnZ3NFVsTlRrWnljakpTVUZLeFpzOFpqekphbnFLZ0llWGw1R0RObURCSVRFekYyN0ZpWEtZSHVhdGFVWmRpd1lTN0ozcWxUcDZKYnQyNHVEeXoyN3QwTHZWNWY2WFlialVZc1hyellaVmwwdSt6czdOdUtNYUJhNHF6V29HUU5JYlZNUmthR3NVVzcrbGJaQjJ2V0pDUWtvS0NnQVBIeDhRQ0tPNFFWSzFZZ0tpcks0OURaa2lVcEFRQTJtdzNYcjE5SGl4WXRxbnhUWFo3MDlIUk1talFKRnk5ZXhQVHAwMTNxeDRpaUNJdkZkY1VFZTQyYUprMmFZT3ZXcmJCYXJlamZ2ejhzRmdzKytPQUQ1YmpPblR1alQ1OCsrTzIzMzVTUk5CTW5Uc1RzMmJNeFljSUVMRnk0RUlHQmdUaDE2dFFkS1JCYkZaeHpHSTBtKzFNb0s4NmNxWlkzVnFwOWJkYWE2TXdaRTIvWHFiajRxUS9lNFBicjF3L3g4Zkg0NzMvL2k0TUhEK0tQUC82QXpXWkQvZnIxRVI4Zmo5NjllN3NkV2VadTZXN2d6eWZvUUhGTWpoMDdGbzgrK2lqV3IxK1B4TVJFbkR4NUVpcVZDazJhTk1IOTk5K1BGMTk4MFdNOWl2NzkrNk5MbHk0dVNkV0VoQVNzWHIwYUR6endnRXNDSlNvcXl1UFR6OUpQNE8zL1A3WnMyWUs5ZS9jaU9EZ1l3NGNQaHlBSVRyOUhibTR1Y25OenEzeWpYdDN1Ukp4ZHZueTU4UExseTl1cW8zMTNXM1gzWmQ5Kyt5MisrKzQ3dlBMS0sralJvd2RtenB5SmNlUEdZZEtrU1pnN2Q2N2IxYzN5OHZJQXdPUEtaMGFqRVlzV0xjTGF0V3ZScFVzWGpCMDcxdVBybnp4NUVnQmNScEd1V2JNR2dZR0I2TisvdjlOck9TYUJCVUZRM3FlWEwxOUdibTR1NHVMaUlJb2lQdjc0WTd6d3dndFl1WElsUHY3NDQ0citPU3BsL1BqeDhQZjNSM1IwdE5QMksxZXVZTStlUFc2bk9qWnMyTkRqeUwzU01Xdi8venQ5K25SczNyd1pIVHAwVUZhMmM0eFplOUh5cXNZczlXV3V2SG5QYUY5dHJmU0RONVBKaEVHREJ1SGl4WXV3Mld4SVRVMUYzYnAxMGJselo3UnAwd2JSMGRGbzA2WU5nb09ETVdMRUNLU21wbUxzMkxIbzI3Y3ZSbzBhaGNtVEorUDQ4ZU40NDQwMzRPZm5oOTkrK3cyZmYvNDVMbDY4Q0tCNHhiUzR1RGlNR2pVS2pSbzFxbFNiTXpJeU1HL2VQT2oxZXVUbTVnSW9IaWs2YU5DZzI3cG5hOXUyTFJZc1dBQkprbHp1TzZkT25ZcTJiZHU2eEpsT3AvTllHOGpkeURTVHlZUmp4NDVoNE1DQnVIYnRHc2FQSDY4OHZIRjA3dHc1WmRwb1ZkeXBPUHVyb21RTkliVVBCNUFCUU1yTnZRbXoyYXpjOUhqYjNyMTdBUlRQWFQ5Ky9EZ21UWnFFdkx3OHpKNDkyK001RFJvMHdJMGJON0Jod3daa1pXWEJhcldXMllrOCsreXpMcDJYcDVvMVFIRXh1QmRmZkJISnljbll1blVyZnZ6eFJ6REc4TzY3N3pvVmw3TnIxcXdaRGg4K2pCVXJWaWhUUzI3Y3VJRmZmdmtGelpzM2g4MW13My8rOHg5RVJVVkJraVJ3enJGbHl4WVVGUlVoSkNRRTRlSGgrT3l6ei9ETk45OGdPam9hbjMzMkdTSWpJeEVVRklTcFU2Zmk2YWVmUm1Sa0pMS3pzOHRkaHZodXNWcHR5azBKNXpqdjVlYjRrZ3dBMHEyOFBKK0tNN3Z3OEhDTUh6L2VaWFUwZHh5WCtxMm9tSmdZcDBSa1JUVnYzcnhDVTAxS3YxWnAyN2R2UjI1dUx2YnQyK2MwdGNTK1lzYk9uVHZ4OHNzdlk5aXdZUWdJQ0VCRVJBUzJiOStPZXZYcVFSQUU3TnUzRHdEUXFWT25TdjhPZHdMRm1ZdHE2Y3NzRmdzV0xseUlOV3ZXb0Z1M2JrcVJ6bTdkdW1IOCtQR1lQWHMyTm0zYWhPZWVldzdwNmVsWXQyNGRnb0tDSU1zeXRtelpnaVpObXJnVXdMOTU4eWEyYnQyS05XdldLQVZOSjB5WW9MUnY2OWF0T0gvK1BFSkNRcURSYUpDVGs0TU5HellnT2pyYUtZa3B5ekx5OC9NeFlNQUFaZVJhZUhnNEFnSUNzR3JWS2dCdytwMXROaHMyYnR3SWpVYWpUUGNJRHcvSGtpVkxFQlVWaFlNSEQrTGl4WXZLMC9ZTkd6WkFFQVRsZmJWNzkyNWx0VFNqMFlnVEowNWczYnAxQUlxTEp1Zm01aW8vRHhnd1FDbG9YSldISTEyN2RuWDYyV2cwWXN1V0xTZ29LTUNsUzVlVWh6YkFuekc3Wjg4ZXZQLysrK2pmdnordVhic0d4aGlXTDErTzlQUjBXSzFXYk55NEVhR2hvWlgrOThPT1lzeXR1M2JQdUdmUEhuei8vZmNJREF5RXY3Ky84dis5ZEFMVDM5OGZNVEV4ZVB6eHg5R3VYVHRFUjBlN2pJcis2YWVmOE9tbm42S29xQWhUcDA1VkNtUC81ei8vd1Z0dnZZV3Z2LzRhKy9idHcxdHZ2WVhtelp1alU2ZE9HRFpzR082OTkxNWwxTWpPblR2eHlDT3VBdy90NzlYdDI3YzdiUThORGNYNjlldVJtcHFLKys2N0R3ODg4QUFlZU9BQmhJV0Y0Y3FWS3poMDZCQU1Cb1BUT1o1cTFnREY5N2YyNll1aG9hRjQ0SUVIS3ZQblJHUmtwTXZmTGlFaEFXZlBubFZxNTlqN3hwU1VGQlFVRk9ESWtTUG8yYk1uL3ZXdmZ5RThQQnhuejU3RjRjT0hzWGp4WXRTdFd4Zm56cDNEdVhQbjNONHZWeFRGV2VWUXNvYVEya2ptaVZDeC9obVhyNkN3c01oblBrU2VQMzhlOWVyVlEzaDRPSjUrK21tWXpXYk1temV2ekNsUWp6MzJHTFp0MjRZWk0yWkFFQVE4OU5CRGJsZS9zQnMvZm55bHBxVkVSVVVoS1NrSnI3MzJHb0RpWlJmZmVPTU5qNnRLalIwN0Z1Ky8vejZXTEZsU1BNUVR4U01ObWpadGlna1RKaUF3TUJETm16ZFhoclF6eGx3NjArN2R1eU00T0JpdnZ2cXFNdVdrWDc5K2lJaUl3T0xGaTNINjlHbDA3OTRkano3NmFJVi9qenZKWkRZaDQzSnhBb3d4ZnNUTHpmRWRKWEYySlRQYnArS3N0dGk2ZFN1T0hqMktrSkFRcGFnaUFMUnYzeDV0MnJUQjlPblRuWjdzLyt0Zi84TDA2ZE14Yjk0OEFNV3J3QTBiTnN4bHRJQzNVSnk1VVExOVdYNStQbmJ1M0lsZXZYcGgyclJwVHRQOFhucnBKZHh6enoxS3pSV05Sb01OR3pZb0svdzBhOVlNLy83M3Y1MnVkK25TSlR6MzNITXdtODJRSkFuVHAwK0hUcWR6T3ViR2pSdjQ2cXV2bEtmYkdvMEdXcTFXV1luR1RoQUV6SjA3MStrcHVMKy9Qejc0NEFQTW16Y1A3NzMzbnNzeTBjMmFOY01ubjN6aVZJZXFYYnQyQUlxTGJkdW5GbXMwR21VRkhQdlBXN2R1ZFhwOWc4SGc4dUZ5L3Z6NUFJcVhBSFpjZmVwMnFkVnFmUDc1NTdCYXJZaU1qTVRBZ1FPVmZURXhNUWdLQ3NLVUtWT1VENWNOR2pUQW1ERmpzSHIxYW56KytlZkt0aWxUcGxTNXhnakZtQWQzNlo3Uno4OFB1M2Z2VnQ3VHdjSEIrUHZmLys2MjVsRlowK2pzeThBM2I5NGNpeGN2VnQ3L1FIRnlZdW5TcFZpOWVqV1dMRm1DbXpkdm9sdTNibTRmTExScDA4WmxKYWl5K1B2N0l5Z295RzFSZTNmMWFoelBjN2RQa3FScXJ6VmxNQml3Wk1rU3FOVnF2UGppaThxMHk4YU5HNk5GaXhZWU0yWU1ldlRvb1J3L2RPaFFuRHg1RXF0V3JZTFZhb1VvaW5qd3dRZng5Tk5QVjdrTkZHZVZ3OG8vaEJEeVY5TXNXanRBVkdGVFRMdTJXTFpvRGlLYU5QRjJreFE1T1RsbzBLQUJUcDQ4aVVhTkdybk0zL2VXdlh2M0lqbzYrcmJuNlFMRlQyVXF1eFM1TDd0Ky9RWUd2eklDSjAvL0Rwbkx6MTQ0bWZLZHQ5dmtDK3h4RnRXNkZWWXRXK2hUY1ZZYm1NMW15TExzTnRaa1dmWlkwOHBYVVp5NXFxNitMQ2NuQi9YcjEzZGN5dnkyN055NUU1R1JrV2pidG0yWngxbXRWdGhzdG1wTmV0UmtScU1SZ2lDNEpBTktMVE4veDFDTXVlZkw5NHp1R0kxR3JGKy9IczgvLzN5WnNaV2RuVjNwYVU0MW5kVnFoY1ZpZ2IrL3Ywc2ZlTGY2UllxenlxR1JOWVRVUW9LcEtKa0hhUGpsSzFkWVFhRnZGVCsxRjA1emZCTGlDeDU2NktGcXU5WmZLVkVERkQ4bHVYd2xFNXh6YmpJS2lkNXVqNit3eDFsMjlsV2ZpN1Bhb0t5bnZ6VXRVUU5RbkxsVFhYMVpWWmQ1OXFSWHIxNFZPazRVUmJjRnUyc3JUMzNqM1VqVUFCUmpudmp5UGFNN0dvMEdRNFlNS2ZlNDJwYW9BY3IrTitkdTlZc1VaNVZUOCs1V0NDRzM3Y0tGVXhjNDJMWGNtN2R3NVVxV3Q1dERhcmpMVjdKd0t5OFBETWpKVEU5SzkzWjdmSVU5em03bDVWR2NrZHRHY2VhSytqSlNuU2pHM0tNNEk5V0o0cXh5S0ZsRFNPMGtNM0FEQUp3NGRjcmJiU0UxWEhMcXNaTHZlTEpYRytKN0tNNUl0YUU0YzR0aWpGUWJpakdQS001SXRhRTRxeHhLMWhCU1N6SHdvd0J3OE5BUnQwdjRFVklSbkhQOHR1OGdBRUJtTUpSemVLMURjVWFxQThXWlp4UmpwRHBRakpXTjRveFVCNHF6eXFOa0RTRzFsR3psMndCWURoMU5SRmIyVlc4M2g5UlFXVm5aT0hEb01BQllPT1QvZWJzOXZrYTI4bTNnM0V4eFJtNEh4WmxuMUplUjZrQXhWamFLTTFJZEtNNHFqNUkxaE5SU0poU2Q0ZUMvbTgxbS9QUy9uZDV1RHFtaGZ0bTFCeGFyRmVEOGxNVm9PKzN0OXZnYUU0ck9jSVkwaWpOeU95ak9QS08rakZRSGlyR3lVWnlSNmtCeFZubVVyQ0drbHNxMFd2UEEyVkhPT2QreTdVZlliRFp2TjRuVU1EYWJEVC85OGlzNDU1d3pISkVMMVRuZWJwT3Z5YlJhOHpqSGZvb3pVbFVVWjJXanZvemNMb3F4OGxHY2tkdEZjVlkxbEt3aHBMWktUemVDeTRjQlpyeVlrWUh6NlJlODNTSlN3NXc5ZHg3cEZ5NkNBV1p3SE03S1NpbndkcHQ4VG5xNmtYTWNzc2ZaNmQvUGVydEZwSWFoT0NzSDlXWGtObEdNVlFERkdibE5GR2RWUThrYVFtb3hHK1NqalBHY2dvSUNwQnhMODNaelNBMlRjaXdOTjNKekFiQThidVVKM202UHI1S1puR3lQczBSRGtyZWJRMm9ZaXJQeVVWOUdiZ2ZGV01WUW5KSGJRWEZXTlpTc0lhUVd1M1RxV0RMbitNTmtNdVBRMFFRVUZoWjZ1MG1raGpDYVREaDBKQUdGaFVVQTVNd0xaMUpvQ1VZUE1rNm1ubERpN0FqRkdhazRpck9Lb2I2TVZCWEZXTVZSbkpHcW9qaXJPa3JXRUZLN1diZ3Nyd0dBbmJ2MjRNU3AzNzNkSGxKRHBLZGZ4Szk3OWdJQU9NY1hBR2dDdTJkV2U1enRQM2lZNG94VUdNVlpoVkZmUnFxRVlxeFNLTTVJbFZDY1ZSMGxhd2lwNVFwdjJGWno4QXMzYnVUaXk3WGZlTHM1cEliNHo4b3ZrWnQ3RTV6ejh3WFhyY3U5M1I1Zlo0K3ptN2R1VVp5UkNxTTRxempxeTBoVlVJeFZEc1VacVFxS3M2cWpaQTBodGR6VnEybjVzZzN2Y2c3Yjl6L3N3SWxUdEpJZUtWdmF5ZFBZdEhVYk9JY05rRCs5ZWpVdDM5dHQ4blgyT0FOZ3BUZ2pGVUZ4VmpuVWw1SEtvaGlyUElvelVsa1VaN2VIa2pXRUVNaUYxaDhZNDRrQThPbXN1VENaVE41dUV2RlJScU1SOHhjdEtmNkI4UVNyTFB6ZzNSYlZISEtoOVFlQUh3S0s0OHhvTkhxN1NjUkhVWnhWRGZWbHBLSW94cXFPNG94VUZNWFo3YU5rRFNFRUdSbkhiM0NaZlFmT1RZYmtWQnhOMUh1N1NjUkhIVW5RSTBHZkJBQVdKdlB2TWs0blgvRjJtMnFLNGpqamErMXh0dS9nSVc4M2lmZ29pck9xb2I2TVZCVEZXTlZSbkpHS29qaTdmWlNzSVlRQUFMY3d2cGtENS9Qejg3RjIvWGZJdlhuVDIyMGlQcWFnb0FEcnZ0MkU2emR1QU1BVmk5VzJDWURzNVdiVkpKd0RPK3h4OXZVMzMxS2NFUmNVWjdlRitqSlNMb3F4MjBaeFJzcEZjVlk5Vk41dUFDSEVOK1RsWkYycjA2QnhQZ1ByZnlralE2aFhyeDUwMmpodk40djRrUFhmYmNhcU5mK0Z6U2JiWk5rMjhkS1pZNzk0dTAwMXpjMXJXYm4yT0x0OEpWTUlvemdqcFZDYzNSN3F5MGg1S01adUg4VVpLUS9GV2ZXZ1pBMGhSSEV6SnlzdHRFSGo1cklzUzBuSnFkQkpuUkFaRWVIdFpoRWZZRWhLd2R0VDNrZFJrUkdjODY4dm5rNzVFUFNFcEVvb3pvZ25GR2ZWZzJLTWVFSXhWbjBvem9nbkZHZlZoNUkxaEJCSHNqcTQvbUUvdFdxQXlXU3F0Ly9nWWZiSXd3OGh0RzVkTU1hODNUYmlCWnh6cEYrNGlORnZUa1JtVmpZSGNKckw4cXMzcjJkZjgzYmJhakJaSFZ6L3NGcXQ2bWN5bVJyc1AzaVlQZlJnTjRUVkM2VTRxNlVvenFvZDlXWEVDY1hZSFVGeFJweFFuRlUvU3RZUVFwd1U1bDR0ckZPLzBXV0JzWjRGaFVWQkZ5OWxJRjZuUlowNklkNXVHdkdDcTFkejhPN1VqNUdjZWh5YzR4YVhNZnJpN3ltSEFYQnZ0NjBtSzh5OVdsaW5YdU4wUWNDakJZVkZRV2ZQbmNkOW5lTXB6bW9waXJQcVIzMFpjVVF4ZG1kUW5CRkhGR2ZWajVJMWhKRFMrTTFyOWMrRTFoZU1ZT3lKU3hsL0lDazVGWS8yZWhnQkdvMjMyMGJ1b3V2WGIyRFUrTGR4K0dnQ1pNNWhZN2JKRjArcDF3QlhiTjV1MjE4QXYzazk2M3hvL2NZbU1QYkVINWV2SUNubEdNVlpMVVJ4ZHNkUVgwWUFVSXpkWVJSbkJBREYyWjFDeVJwQ2lCdFhiYm5Yc2c2Rk5tZ0VXY1o5bVZsWjZ0LzJIVVQzQis1SG5aQVFHdDc2RnlmTE10SXZYc0kveDAyQUlTa1pzc3lMWkpsL2RPbFV5Z3pnQ3MwNXJqNnlQYzQ0MENVenN6ak9IcmkvQytyV3FVTng5aGRIY1hZM1VGOVdtMUdNM1MwVVo3VVp4ZG1kUmNrYVFvaEh1YUVoaDBJRjBjTEFPdWRjdStaLytHZ2kxR28xMnJSdURWR2tmejcraXN4bU16WnQzWWFQUHAyRkV5ZFBnUU9GWVB4RFM5N1Z1WGw1ZVJadnQrK3ZLRGMwNUZBbzFIbU1zYTQ1MTY3NUh6aDBCUDcrL2hSbmYyRVVaM2NYOVdXMUQ4WFkzVWR4VnZ0UW5OMTVsT29raEpRcElpSWkwQys0d1VBSWJERmpMQ0FvS0JEeFdpM0d2akVDbldJN1FoQUViemVSVkFOWmxtRklUc1gvTGZzQ1J4SVNVVkJRV056cGNvd3kzOHBlZi9ueTVVSnZ0L0d2TERJeU1rQU1ESHV1ZEp6OWM4UXJ1RmNuVVp6OVJWQ2NlUS8xWmJVRHhaaDNVWnpWRGhSbmR3OGxhd2doRlJMWnRtT2N5TVN2QUhSZ0RDcTFLT0xoSGcvaUh5Ky9oT2cyclJFWUVBQU56VSt1VVl4R0V3cUxDbkg2ekZsODlmVTYvTy9YWGJCYWJlQ2N5MkJJc2Rvc0l6Sk9weDN4ZGp0cmsrSTRVNjBFV0NmR29CSkZFVDN0Y1JiVkdvR0JGR2MxRGNXWmI2Rys3SytIWXN6M1VKejk5VkNjZVFjbGF3Z2hGZFlzcW1OcmxhZ2FEc2FlWkVBTUFBaUNnTFp0b3RBMnVnMWF0cmdIRWVHTkVSUVVoTURBQVBqNStYbTd5Y1NCMldKQllXRWg4dk1Ma0pXZGpYUG4wM0hpMUduOGZ1WWNiTGJpK20rYzgxT2NzYTNjYWx0eThmZlVjMTV1Y3EzVXBHWDdlL3o5L1VhV2pyTTJyVnVoZmJ1MmFObmlIalFKYjRUZ29HQ0tNeDlFY2ViN3FDK3IyU2pHYWdhS3M1cU40c3czVUxLR0VGSTVVVkgremFDSkZFUlZId2I4Z3pHbXMrOWlEQWdJQ0lBb2loQlZJZzEzOVRFeWwyRzFXbUcxV0ZGa05JTHpQMWRTNUJ6Sm5PRS9OaE4remhEeUwrTE1HWk1YbTBwSzRveUpxdDRDOEpwTG5Ha0NJS29wem53UnhWa05RWDFaalVVeFZvTlFuTlZZRkdlK2daSTFoSkRiRXRtcVhhem81L2NpbU5DTmdiY0U0QWZPVkp4eEFXRFU4L29VTGpQT1pEQnVBMkNXWlZ3UUdOOEwyYmIrL09uanlkNXVIZkVzc2xXN1dKWGEvemttc0ljWWVFc08rREdLTXg5RmNWWVRVVjlXazFDTTFWUi82VGlUT1JoakRPRGdIQnhDVGYrWVRYSG1DMnI2dTRnUTRrTWFOR2dib3FramhJc3FGc1JWUWlDRFNHTmFmUWlIMVd5MXlZVk1adm1GekpSOS9jeVpXOTV1RTZtOEJnM2FobWpxaW8xRmdRZFRuUGtlaXJPYWovb3kzMFl4OXRmd1Y0c3pQNVVjRlNDcWhqRUdzZEJpVzJxMkNXZTgzYWJiUVhIbUd5aFpRd2doaEJCQ0NDR0VWSkVrU1QwWVk5OXd6alVBQmhnTWhqM2ViaE9wK1dyMmNETkNDQ0dFRUVJSUlZU1F2eGhLMWhCQ0NDR0VFRUlJSVlUNEVFcldFRUlJSVlRUVFnZ2hoUGdRU3RZUVFnZ2hoQkJDQ0NHRStCQksxaEJDQ0NHRUVFSUlJWVQ0RUVyV0VFSUlJWVFRUWdnaGQwbkhqaDBieDhmSHF6M3Nadkh4OGMzdmFvTktTSkowejUyOHZrNm5tNm5UNldaVzVkeTR1TGkya2lSRlZIZWJmSm5vN1FZUVFnZ2hoQkJDQ0NHMVFWeGNYSkFvaWttYzgrOEJ2Rlo2djFhckhjNDVYNlRWYWdja0pTVnRyOHkxTzNiczJGaXRWdTlpakRVQzhMaGVyMCtzNkxtU0pQVUM4TE1rU2JFR2d5SE5ZWmNZRXhPaktldmN3c0pDYTNwNnVyRzgxK0NjZDZsb2UwcFRxVlE3QVd3RE1CSUFZbUppL1B6OS9mOWUxam1NTWE3WDY5ZFY5VFc5alViV0VFSUlJWVFRUWdnaGQwRktTa29CZ0E4QXZDcEowbWpIZlRFeE1lR01zWmtBRXBPU2tuNnV6SFdqb3FMODFXcjFKc1pZUzg2NUJzREMrUGo0d0lxZWJ6QVlkZ0U0QmVBZHgrMDZuZTRGalVhVFY5Wlh2WHIxdGxXbXJkVkJsdVVRQUtzQXJHS01mY1VZKzYvOVovczJ6dm1YZDd0ZDFZbEcxaEJDQ0NHRUVFSUlJWGVKWHE5ZktrbFNOd0JCanR2OS9mMFhBSkFaWTg4RHNGYjBldkh4OFhVNTU1czQ1L2NCR0NqTGNyNGdDTjl6emplM2JkdjJtVk9uVHVXNU8wK24wMDBHOEtIOVo4NjV3QmhycjlQcG5uYzQ3RlZabG52YWYyQ01yUUp3Z25NK3cySGJqWXEydFJKVU9wM09NWmtWekRtUDFlbDA0MHJhdXN0Z01HZ0FRS3ZWemhBRTRRV0R3YUJNNDlKcXRXTVpZKy9kZ1hiZE5aU3NJWVFRUWdnaGhCQkM3aUN0Vmp1QU1iYW0xT2EvUzVJMHhmNERZeXdJZ0ZXVzVUUkprdXlidnpjWURDOTZ1bTVzYkd3cldaYTNNc2FpQVF6UzYvVWJBVUNTcElFQTFnY0dCaDdXYXJWUEpTVWwvVjc2cTdxM0xRQUFJQUJKUkVGVTNKTGt6TzgybSsxWlFSQWVrbVY1cnlpS05nQ3dXQ3lCb2lnbUFyaWFsSlMwR3dEaTQrUFZzaXczQWZDNWZadWpkdTNhMVE4SUNMaFF4cDhob0tSdCtaNE9rR1ZabDV5Y2ZEb3FLa3Jrbkgva3NDdVFNZGFGYzk2cDVHLzFKb0Rra3UvYmNzN1BPMTZITVZhWE1aWmJSbHQ4SGlWckNDR0VFRUlJSVlTUU80Z3hKakxHZ21SWi9wZ3hsdUh1R001NTZVMGZvQ1RCNGU2U1dxMzJkY2JZVE1hWWtYUGUxMkF3L0dMZmFUQVl0bmJxMUttUElBamZDb0tRcU5QcDN0UHI5UXNBMkJ6YTlEdm4vSCtDSU53UFlBN25QQ294TVRFREFGcTBhS0VKQ3d2N1FaYmxMSzFXKzVJZ0NJSXN5NDBaWTM0QUd1dDB1c0gyNnhpTnhzMXBhV241K2ZuNWhScU41Z05QZndOQkVGNEhBRm1XRjNzNnhtcTE1Z0RBbVROblRBQ0M3ZHNsU2NyZ25HOHpHQXdqSFkrUGo0OXZJTXZ5RXdBK2NmcmpNTmFZYzM3TjArdlVCSlNzSVlRUVFnZ2hoQkJDN281dkRRWkRVa1VPMU9sMDQ5d2tjS0RWYWpzenhtWXh4aDRDc0k5elB0aGdNTGlNYUVsT1R0NFZIeC9maFhPK0FjQWNTWkwrSDREM0RBYkQ5d0M0WHE5ZkZ4VVZ0YmxPblRxL2M4N1ZLcFhxcE1PSUhnQVlscFNVZEZTbjB4M2tuTjhDVU1nNS93UEEwSkw5YXNaWUk0MUcwd2JBbVl5TWpLS01qSXhabm40ZlNaTCtCZ0JKU1VrZWo2a2tKc3Z5Y2dETWFyVnUwdWwwOTF1dDFpeFJGRU00NTMwWVkvdXI2WFc4Z3BJMWhCQkNDQ0dFRUVLSWo0dUxpMnNyaXVKMEFFK2pPSEZ5a0RIMlBlZDhvRmFyZFh1T3pXWURnQTJNTVlFeDFnYkFGa21TVGdONDFXQXc3SzFUcDg1SEFFVE8rZjBBTEFBZ0NNSWdBT01ZWThuMjZ6REd4dWoxZXFkcFhGcXRWc3NZTTl5SjMxV3IxVDRzQ0VLay9XZk9lU0JqckkxOVJBL25QQlBBUk1aWWJ3QnZtczNtZEZFVWI0cWl5RXJhZTVOelB1OU90TzF1b1dRTklZUVFRZ2doaEJEaTQxUXFWUWlBdjNIT3Y3SFpiQk5FVVp3RllMSWdPQzN5Yko4NlZMb3V6QTZqMGZpRVJxT1pBbUFBZ0JPU0pEM0xPWCtMTWZZNlkrd2htODIyUkJDRUNNNzVjTWJZM01URXhKT2wyeUJKMGl3QUhRd0dRNTg3OENzcUJFSDRGNEIrOXA4Wll3RHdTTWtYQUh3SDRDeUE3WHE5Zmc0QXhNWEZkUlZGTVFpQVJaYmwxS1NrSktwWlF3Z2hoQkJDQ0NHRWtMSXh4cDdXYXJYM1Z2RHd1bzQvR0F5R2hJNGRPN1krZHV6WXBaSk5MNVErUVpLazNRQkVnOEhRM2NNMTM0aUppWGt6TFMzTkxFblMvUUJtQXJnTVlKVktwWnJJR0NzQ2tNb1ltK3poL0dBQWRVcHZqSXVMMDZsVXFnUGwvRDUrSlcwMGxuV1F6V1o3UUpibHdXYXpXYU9jNk9mM2hDQUlLMlZaN21JMm15LzUrZmtaVlNvVmwyVzVqeVJKeXQvQlBtMk1NZFpVcDlQZDBPdjFQNVhUSnA5RnlScENDQ0dFRUVJSUllVHVtTVFZY3kxRTR3Ym4zSy8wTm9kRVRaV2xwYVdaQWNCZ01Fd0F3QURJV3EzMlRjYllDZ0FDQUxYTlp2dG5peFl0bHFhbnB6c2xWaGhqakhQdWJsbnhETWJZcERKZTlua0E5NWQ4dngvQTkyVWNtNUdVbEpTcjArbmlPT2Z2eTdJOEJvQjlsTXpWdExTMFRBQ0lpNHZyS0lyaWZ3RVVjYzdsVXUzMDU1d2ZCMERKR2tJSUlZUVFRZ2doaExpVnl6bFB0dGxzejZla3BKeXliNHlMaStzb0NFSURkMHRoNjNTNlRRRFNTMjh2cWVmaXZrZ05FTWs1RjNRNjNUZ1AreFAxZXYxdkpkOXpuVTdYblhNK0NVQWZ4dGg4enZrY0FGTUVRWmdkRmhZMnNWNjllazg2bnN3NUR3WlFXUHFpS1NrcDJRRG11bnRCU1pKZUJDQUJ5QWJBR1dQMzIyeTJHY25KeVQ5N2FDTUFRSmJsbG9JZy9GMFV4ZkVsdFhlZ1VxbFVLTTVqS0Frdm04MzJXSEp5OHI1U3I3a0VmeWFIYWlSSzFoQkNDQ0dFRUVJSUlYZVFJQWpuRXhNVHRRQ2cwK21pckZicnJaU1VsR3hSRkQvbG5IZlRhclZka3BLU2ZuYzhSNWJscVdheitVenBhekhHK25QT1IzaDRxUUFBNEp4LzVHNG5ZMndlZ044QU1FbVNmZ1BRRGNCQnp2a2pOMjdjT0ZSeTJPalEwTkJsakxIWDh2THlVdXZVY1pyMUZNb1l1MW5SMzF1bjAvMkRjNzZFTVRhTWN6NjhwRzNmQ0lLd1VhZlR2YURYNjdlVmNYb29BRmdzbG12MnVqeWM4ek02blE0QVRsbXQxbWNyMm82YVNDai9FRUlJSVlRUVFnZ2hoRlJGYkd4c0xPZjhqRmFydFM5NWZVZ1V4Y2tBWURhYmh6SEdqSXl4elczYnRnMnhueE1aR1JuQUdOdmg3KysvQnFVK3R4c01ocmNBZE9DY0x6SVlESFVOQmtPdy9RdkZpWmlEanR2eTh2SWlBS3l6Mld5eGVyMytuWkxMY003NUp3RGVab3gxRlFSaFYxaFlXSkg5U3hDRUk0SWcvUHZNbVRNbXg5ZG1qTFVHa0ZtQlgxdWwxV3BuY002WEF4am51SktVd1dCWXdoaWJ4VG5mb3RQcEpxTjRLcFlMUVJCYWNzNExVbEpTbEpFOG5QT0JOcHZ0UWF2VitsSUYybENqVWJLR0VFSUlJWVFRUWdpNVEwUlJIQXJBb2xLcGZpaTk3OWl4WTFrQUJnRm9GeFFVOUJJQTZIUzZKOExDd3RvRGVBM0FrMXF0ZHJxYnkzWm1qRTJRSkdrbFBDUTdTckE2ZGVxc0JqQllwVksxY3R5UmxKUzBuWE51QUdCampMVzNmd0Y0MHQyRkpFbUs0SnhIQTNBWjdlT29VNmRPMFRxZGJoOWpiQ3lBNXcwR3crTFN4K2oxK2c4WVkyTTQ1OU4wT3QwQnJadTF4em5uMFl5eElFbVNYbmJZbHBDY25Md3ZKU1ZGYjkrbVVxbCtsaVFwMy9HTE1UYXNyRGJXQkpTc0lZUVFRZ2doaEJCQzdvQ29xQ2gvQUM4RDJKYVltSmpqN2hpOVh2K3J6V2FMMGV2MVMwczJ2U0tLNGxxRHdiQVZ3RXhCRU41MkdKVURBREFZRE44eXhpWXh4bDdXNlhRTFBMMitKRWx6T2VkUGNjNy9ZVEFZZG5vNkxqRXg4YVQ5eTJxMW5pKzErejZUeWJRZHdMc2xCWVkvbENUcDJaeWNuRk9jODg2M2J0MjZCQUR4OGZHQmtpUzlxMUtwa2pqbjlXVlo3bW93R0w3MTlKcDZ2WDRSNS93aHpubGpRUkFTSkVuNjBqRnB3eGpyaHVLVnFlWXp4dUk5WFFmQURBRERIYjg0NXk0MWdHb2FxbGxEQ0NHRUVFSUlJWVRjQWNIQndTOHp4aHJKc2p6ZlliT1pjeDdrZUp4ajBXSE9lV2ZHMkc0QU1CZ01VM1E2M2NPTXNmZWpvcUsrY1p5V3BOZnJaK3AwdWpnQVFmSHg4ZXJFeEVTTDR6VmpZMlByTWNaNkFwaG9NQmpXVnZWMzBPdjFpVHFkYmhTQWtRRG1NY1lDQVd4bzJMRGhDa0VRUnA4NWM4WVVGeGVuazJYNWV3Qk5BUHpIWkRLOWxaYVdsbC9ldFpPU2t2YTNiZHUyVTJCZzRQdU1zVkVBQm11MTJ1Nk1zVndBelcwMjIrT0NJUHlUTVRhbDlMbHF0Zm9hNTN5UnhXTDVLalUxOVp6alBwMU9kd05BUkZWL1oxOVExbkFwUWdnaGhCQkNDQ0dFbEVHU3BCNk1zVzg0NXhvQUF3d0d3eDZIZlZNQTlEVVlEQTg0YlB1Rk1YYXZMTXVUR1dQWjl1MmNjOFlZNjhrWWUxMlc1WDVKU1VuYkFTQStQcjU1VVZHUk9TMHRMVk9TcEdFQUdqcTh2QWpBY1NudDExQThnMlpKeWM5K0FNeWxtbnpUUGpWSmtxVGVqTEgvY2M0TDdEc1pZd0tBQU1aWVF3Q1FaWGsyWTJ3SWdNMk1zZWNTRXhNdFdxMTJFR05zS1lCMHh0aEF2VjUvV3BLa3VZeXhyL1Y2L1NHNElVbVNQUUgxc0x2OUhUdDJiQ2FLNG9OSlNVbHJkVHJkUWdERHNyT3p3OExDd2dTVlNyV0tNZllzZ0ZNQWZ1U2NuMmVNWGVlY1crMUxvWFBPR2VkY3hSaFRBUkFaWTJvQVlzbUlKWGZMamZzMEdsbERDQ0dFRUVJSUlZVGNBUWFENFNNQUh6dHVzOWxzNDFRcTFSZU1zVG1NTVQvN2RzWVlPT2ZablBOMzdZa2FBRWhNVEx6b2NQb0lBREVWZUdtWGtTZ09MZ0J3ckNOamsyWDVDZnNQZ2lDMFpJeDlhYlZhSDFHcFZNc1pZd0VBcHVyMStta0FiQUNRbEpUMHRTUkp4eGhqV3dGc0F0REJZRENNcmtDN1BEcDI3TmdsQUdzQmdIT2VCMkJOUmtaR1VVWkdCZ0E4cDlWcWV6UEdYZ0hRRDBCekFQNk0vVG4raERFR3g1OUxIQUt3NkhiYTVTMDBzb1lRUWdnaGhCQkNDS21pc2tiVytMcjQrUGhBaThYU3pIRWFsc00rdFN6TFUyVlpYcFdjbkh6YTNma2RPM1pzekJocmxKcWFtbHFkN1lxSmlRa1hSYkd1dTNiWlJVVkYrUWNHQm9wcXRWbzBtODJDTE10TW85RUlzaXdyZVE2VHlWUlVrZWxZdm9pU05ZUVFRZ2doaEJCQ1NCWFY1R1FOOFYyMEdoUWhoQkJDQ0NHRUVFS0lENkZrRFNHRUVFSUlJWVFRUW9nUG9XUU5JWVFRUWdnaGhCQkNpQStoWkEwaGhCQkNDQ0dFRU9JOVlueDh2THFpQjBkRlJmbExrdlNzVHFlTHVwT05JdDVGeVJwQ0NDR0VFRUlJSWNRN0JKMU90MHVXNVhrVlBjSFB6NjhlWTJ3RGdML2R3WFlSTHhPOTNRQkNDQ0dFRUVJSUlhU1dram5uUHpQR1B0VHBkQWYwZXYyYTI3MWdYRnhja0NpS0V3Qzh3RGx2d1JnemNzNlBBdmpVWUREc2RIT0txTlBwM2dUd0Q4NTVTOGJZZGM3NVZyUFpQUG40OGVQWFM2N1pTQkNFTWJmYk5nQ1FaWGwrU2twS05nRG9kTHBFem5uYktsd214MkF3dEtpTzl2Z3FTdFlRUWdnaGhCQkNDQ0ZlWWpBWVBwRWtxVDlqYkpFa1NiOFpESVlMdDNFNUpvcmlBUUJ4QUE0RFdNYzVidzZnRjRCZWtpVDlQNFBCOEtYajhUcWRiajJBcHpubmFRQys1cHpyR0dNai9Qejh1c2ZFeE55ZmxwYVdMNHBpZmM3NU9EZXZwMmFNK1FFd2NzNXRGV21nS0lwZkE4Z3UrWEVsWTZ4QkZYN1B3aXFjVTZOUXNvWVFRZ2doaEJCQ0NQRWVHMk5zT0lBRXh0aW9qaDA3THZEejgzdkcwOEdjODVDU2Izdm9kRG9BZ0N6TDZVbEpTWnNCcURqbkdsbVc3MHRPVGo1aVA2ZFRwMDZQcVZTcTdaenpPZkh4OGY5TlRFeTBBSUFrU1lOUm5LalphakFZbmdGZ0JTQklrclNlTWZhTVJxTVpDK0JqdlY1L0FrQnc2YlpJa3ZRbWdOazJtNjF2Y25MeXJzcis0bnE5Zm1GbHo2a3RLRmxEQ0NHRUVFSUlJWVI0a1Y2dlQrblVxVlAzNU9Ua28xcXR0Z2ZuL0NOUHh6TEdHQUJ3enZzQ2VCUUFCRUg0SDRETkFHeUNJSFF6R0F3NWp1Y2tKeWYvck5QcDlqREdIakdiemUwQXBKYnNlb056enExVzYzZ1VKMm9BUUxaYXJXK3IxZXBuT09kREFYeGNSdE1EUzlxVVg0VmZtNVNCa2pXRUVFSUlJWVFRUW9pWDJVZkNKQ1VsN1lhYlVTeDJNVEV4NFJxTjVncGpiS0plcjU5YmFqZFBURXpNY1hzaWNCTUFCRUV3QVVDSERoM0NBSFJtakIxTFRVMDk1M2hnYW1ycU9aMU9kNG94MWpZbUppWThMUzB0MDhNMWd3QkFwVkxsbGZzTGtrcWhaQTBoaEJEeS85dTc4L0NxcWtQOTQrL2FaOG9BZ1VDUUVBSkVaZ01KU1JBVlJiRW9WRzB2V0lmV1dyWGVXMXUxclZxSFhpMVhiMFdwV2lzV2JkVmJheDF4UU10MXJsb3QvcXhWS29FTUJBbGdtQ01ReGpBa09jazVaNi9mSDVCY0lna2tDTjNuNFBmelBEem1yRDI5Qi9XUHZNL2Fhd0VBQUhpZ3NMRHdBbU5NNXQ2UGRTVWxKVS9zL2RsWFdGajR2ZExTMG1jbGRXZ3RtQVBKemMwTldtdFBsRlJYVjFlM1JwTDhmbit1TWNaWWF5dmF1c1phdTlRWU15d1FDQXlXMUdaWlk0enBJVW14V0t4ZlFVRkJVbnZQdDlaR3lzdkxQMjMrWEZoWWVJYTE5dGd2ODUwa3lYR2NkU1VsSmU5ODJmdkVJOG9hQUFBQUFBQThZSXo1c2JYMkJHTk0wRnE3VGRJVGtqUnExS2pUakRGUEZSVVY1WldVbFB6OHl6NG5LU25wRjVLeUpEMVVWVlhWdUhjNFM1S3N0VFh0Wk5za1NUNmZMNzI5KzFwcmV4cGo1RGpPWHcvMGZHdnRLa2tEOXhtNjJuR2NkdGZsNllSMzl2NDU2bERXQUFBQUFBRGdnWktTa2dtU1ZGUlVORlBTUmMzajVlWGw3eGNXRnM0d3h0eFVXRmhZVWxwYSt2d2hQc0lwTEN5Y0p1bFdhKzBTYSsydHpRZU1NYzNyellUYnV0QmFHemJHeUZvYmF1L214cGkrMXRwYVNSY2U0SncvU0dyMW10VDI3ZHN2U1VsSnVYemZzYVNrcE85SitoL1hkYi9XMU5TMG9IazhGQW90azdTb3NiRnh2MmZVMTlkSHZ6aDJ0S0NzQVFBQUFBQWd6cFNXbHQ1U1ZGUTB6aGp6V0g1K2ZzV2lSWXNXZCtiNmtTTkg5ZzRFQXM4YVk4NlE5S0drODh2S3ltcWJqenVPRTVVa1kweDd2VUJRa3F5MTdXMlRiYXkxd3lSVmxwYVd2dGRlanFLaUltdU0yYm52Mk9yVnEvY3JpQW9MQzUyOXMzUzJMVm15WlBjKzQ5WVlFOXQzN0t2QThUb0FBQUFBQUFEWVR6UVNpVndzS2ViMys3L2ZtUXVMaW9wT0NnYURaY2FZOFpKdUx5a3ArVnBwYWVubWZjOXhYWGU3SkZscmU3Unptd3hKY2h5bnpkZWtpb3FLOG93eDZjYVkrVzBkYjdaM3EvR2RCenBuNzNuZEpTa2FqYkpZc1NockFBQUFBQUNJU3hVVkZTdU5NWVdkV2JkbTFLaFI0eVQ5elZvYmRWMTNmRWxKeVRTMXZVang4cjMvUEs2ZFd3MlhGSXRHbzB2Yk91aTY3cmNseVZwN3NEVmp1a25hZnJEY2p1TU1sUlFMQkFMVkJ6djNxNEN5QmdBQUFBQ0FPTFZ3NGNJViszNE9CQUpwa21TdDNhK0FHVDE2ZElyak9MTWw3WWhFSWllWGxaVjkzTjU5eThyS3FxeTFueHRqeGhRV0Z2YmE5MWhoWWVFQVNiblcyZzhYTFZwVTk4VnJjM056dXhoamZpUnBZMmxwNmJ2dFBTTS9Qei9WR0JPeTFoNjByTEhXbmk2cGN1SENoWkdEblN0Sm8wYU5HcEdkblozY2tYTVRFV3ZXQUFBQUFBQVFwM0p6YzROSlNVbC9zdGJ1bGxRbjZUUkpNc2FzK3VLNXJ1dWViNHpKc3RiK2N2SGl4ZXNPY210cmpIbE0waThsL1ViU3YwdXkyak9wNHo1ampIRmQ5NEcyTGt4S1N2cHZTYjJzdFRkSmFuZVJYOWQxbTEreE9tQlpVMWhZZUxZeEpzZGFlODlCTXJmdytYeS9PK2FZWTRaWFYxZG5kZlNhUkVKWkF3QUFBQUJBQnhRVUZKempPTTZiYlIwenhralMveXNxS21vMTdycnV0OHJLeWw1cDc1NTVlWG5wa2lZWVk1SUhEeDZjVmxWVjFXcDlseVZMbGpRVkZSV2RhWXpKM0RzVWxUUzdwS1RrcmJZaTdzMHl1YkN3c0tpTjQ1TDBZV2xwNlF4SmlrYWp2L0g3L2Q4eXhueS9xS2dvejFwYllvdzVRVksrcEZsdDVTNG9LRGpIV251ak1XYlo5dTNiSDJydmUwbFNJQkFZS3JXL1BiZ2s3WjNWODRpa2V0ZDFmMytnKzMxQkgwa2JPM0YrUXFHc0FRQUFBQUNnQTF6WC9jQnhuSTJTTWc5NnNpUnI3YWFtcHFaMmQwb2FQWHAwTjJ2dHU5YmFnWkpxMDlMUzNpZ3NMTHlvdExSMC9iN25iZHUyN2RoUUtCVG8wcVdMczNEaHdqcTFQNXNscmZuV3hwalI3WnpUc2hQVG9rV0w2Z29LQ3NZN2p2TXJTZWRKR21HdFhXR011YjZrcE9UQkwxNVlVRkF3MFhHY2x5UTFTdnBlVzdzNmZjR2xrdVE0VGtWYkIwZU5HalZVMHV2R21BSFcyaCtVbDVkLy9zVnpqREV4ZmFHN3lNN09UcmJXSGl0cHprR2VuN0NNMXdFQUFBQUFBRWdVaFlXRmR4dGpickhXTnMrbTJjOCt4MmFXbEpSY2Y0Qjd2V2FNT1VmU042TFI2T2Mrbis4ZDdWbVE5elZKaTZ5MVd5VkY5bTZ6SGRuN1I2N3JKaGxqa28weFNkYmFKR05NWTBsSlNXZG1wWFNXVTFCUWNJUGpPSGRiYTJQR21BdEtTa3JlMk9lNHY2aW82Qk5yN1VaSm15VTFTQnB1akRsZDBvcVNrcEpoMm1lUjQ5emMzR0FvRlBxcE1lWk9TVUhYZGE4ckt5dDd1SzBIRnhVVnpiWFdubUN0L1MvSGNiYTZydXQzSE9kOFNkKzAxbDVXV2xyNnpKSDcydDVoWmcwQUFBQUFBQjBValViLzdQZjdiekRHQk5zcWJKckhyTFZOcnV1K2RxQjdHV00rZEYzM2IyVmxaZTlJVWtGQndRaGp6RFdTL2sxN1hvM3FMaW1vTDB5MGNCeG4zM3ZJV25za2l4b1ZGQlFNY2h6bnZ5VnRjVjMzd3ZMeThuOTg0WlNvdFhhbnBMSEdtSzdhMHpYc3NOYSs3YnJ1VGZyQ2JsU2hVT2lQeHBqTHJMV2ZTZnArV1ZuWnZQYWVIWTFHYi9MNWZIOXlIT2MrU1g3SGNXU3QzV3lNdWErMHRIVFc0ZjJtOFlPWk5RQUFBQUFBZE5EdzRjTjdKaWNudjJPTUdYMlFzbVpoTEJZN2Q5R2lSZTF1UlQxNjlPaEFSM1kvR2oxNmRLQ2hvU0ZrakFsS1VtTmpZelFsSlNWV1gxOGZyYXFxaXFydHJia1BxNEtDZ3BQRDRmQ3lwVXVYYnYyeTl4b3hZa1NQUUNCd2tjL24rMk5IZDMvNnFxR3NBUUFBQUFDZzQveUZoWVgzRzJPdU9VaFo4N3ZHeHNhYmxpeFowdVJSVGlRdzUrQ25BQUFBQUFDQXZhS3U2eTYyMXRaTGU4cVpadnY4SExiV2xsRFU0RkJSMWdBQUFBQUEwQW1PNC94RFVydmJVVnRyZHhwajV2OExJK0VvUTFrREFBQUFBRUFubEphV1ZrcGEzdnpaV3RzeXEyYnZhMUVyOXA0REhCTEtHZ0FBQUFBQU9zZTZyanVydmEyN0pmMUprbTN2SUhBd2xEVUFBQUFBQUhSU1hWM2RhOWJhN2Z1TzdWMVl1SGJIamgxLzlpb1hqZzZVTlFBQUFBQUFkRkpWVmRWT1NTOS9jWGFOTWViTmxTdFg3dkFtRlk0V2xEVUFBQUFBQUJ3Q2ErM2oxdHJJUHA4ajBXaDBscGVaY0hTZ3JBRUFBQUFBNEJCRW85RXFTV3VNTWMwTEMxYzVqclBVNDFnNENsRFdBQUFBQUFCd0NMWnQyN1pMMG9KOWhzcDM3dHk1dmIzemdZNmlyQUVBQUFBQTRCQ3NYNysrWG52S21vaWttS1FGckZlRHc4SHZkUUFBQUFBQUFCS1Z0WGFlcE0yU2t2YitEQUFBQUFBQUFDOFZGUlY5V0ZSVXRNanJIRGg2bUlPZkFnQUFBQURBNFpHUk1heHJVcHFUNmZlWlZPdHpVb3o4UWE4emZWbXBBVTJXYkxBdVl2N3NkWll2eXlyYUZJMjU5Y1kxdSt0TjQ2WnRlN1lveDc4WVpRMEFBQUFBNElnYU1HVGtjWEo4NTh2b0pHT1VJNnRrWTR6Zld2bGw3Rkd3bHFvMXhocGpqVnl2azN4cDFyakdLR3Izck1NVHRxNjdSdExIcnFOWDExVXVXdXgxdks4S3lob0FBQUFBd09IbTlCNlVuNUVjc09kSXpsWEdtQlAzUFJnS0J1WDRmUEk1am96RHI2WHh4RnFyV014VkxCWlRKTklrYS8vdm1HdnRRdXZxZ1hBazl0ZE5xeFp2bG82Q2NpcE84WDhGQUFBQUFPQ3d5Umxla09PNjlpTEgwWVhHbUNKSjh2bDhPbTc0VUEwZU9GREg1Z3hRVm1adnBhYW1LaVVsV2NGZ3dyOEZkVlJwaWtSVVgxK3YzYnZyVkxOcGsxYXVXcVBQcWxabzJXZWZLUktKeWxycnlxamNXdnZuU0ZOMDF2cVZTOVo2bmZsb1JGa0RBQUFBQURnc3NnY2VOeVFRREQ0aGFZeU1DYVozNzY1dlRmNkd6amxyb3ZwazlsYlhMbDNWcFV1cTF6SFJDYnZyNnJScjV5NXQzTFJaZjMxdnJsNmM4NHEyMTlaS3NoRXJNeThTaTF6NytmSlB5NzNPZWJTaHJBRUFBQUFBZkRtNXVjRmpYZi9YcmN3c1kweGFjbkt5Q2tmbDY1Zi85WE1OSGpoUXh2Q3I1OUhBV3F1cUZTdDE5MjltNnBNRkM5WFEwQ0JyN1M3WDJ2OVk2NHUrcGlWTG1yek9lTFR3ZVIwQUFBQUFBSkRBY25PRE9iSGd6NHd4TXgxajBrYmtEdGZQcjc5Vy8zbjlOZXFWa1VGUmN4UXh4cWhuang0NjU2eEpPamFudjlhc1c2ZXRXN2VGWk13M3UxblRrQnIwbGUzYXRTdmlkYzZqQVdVTkFBQUFBT0NRNWZUSXVza1k4MTh5U3NzZFBrd3o3NzFMSjQ0WkxiL2Y3M1UwSENFK242UEJnd1pxelBGRnF2aDBpV3BxTmdXTXpFbE9LRG0yWTB2TmgxN25PeHBRMWdBQUFBQUFEb1d2Ly9CUlAzSWNNOVBuZDBLakMwZnBxY2NlVVovTVREbk9VYkFiTnc2b2VaYk4yWk1tcXFTMFREV2JOb1ZrZFVhM0hzZHMzckcxcGtTU1BlaE4wQzdLR2dBQUFBQkFaNW1jb1htVGpUSDMrM3krMUxNbm5hbDdwOSt1SHVucFh1ZkN2MWhTS0tReko0elh1dXIxV3JscXRhenN5ZWs5ZXkrcDNWcnptU2hzRGhsbERRQUFBQUNnVTdLR0RzM3dPYUhISlEwYzBMK2Z1ZS91TzVXWjJadjFhYjZpa2tJaDVZMDhUaDkvVXF3dFc3WW15VEhIcGFUMS9NdXU3WnQzZUowdFVURTNEUUFBQUFEUUdiNkFrL3pmeG1oVTF5NWR6TU16NzFPLzdMNFVOVjloeGhqMXk4N1diKytkcnE1ZHV4b2pVeEFNK0c4UkUwUU9HWDl4QUFBQUFJQU95eG1lZjVtUk16MHBLZWo4Y3VyTk92MjBVN3lPaERpUjBiT25NbnNmb3cvKy9wRmlybHVZMXFQWCtoMWJONVY0blNzUk1iTUdBQUFBQU5BaC9ZZmtEVFF5TnhrajMvaFRUOUdrTTcvbWRTVEVtWWtUdnFieHA1NGlTWDdIY1g0eFlGaitzVjVuU2tTVU5RQUFBQUNBampDT2NhWklHdHdsTlZVWFhYQ2V1bmZyNW5VbXhKa3VYVkwxN2ZPL3BmVHUzV1dNeVRaeXBramlIYmxPb3F3QkFBQUFBQnhVZHZhSWRQbDBrWXhKS2l6STE5Z1R4M2dkQ1hGcTdFbGpOT2I0SWtrS3lPamIvWVlONitOMXBrUkRXUU1BQUFBQU9LaEFxam5UeUJSSjBvM1gva1NoVU1qclNJaFR5VWxKK3VsVlYwaVNqTkh4eGdtZDZYR2toRU5aQXdBQUFBQTRzTUdEUTliNDdwVGtQK2ZyRTVXZk44THJSSWh6STNPUDB6ZlAvcm9rQlh6VzNLYkJnMm4zT29HeUJnQUFBQUJ3UURuKzFNdU5NVU43cEtmcmlzc3Y5VG9PRXNUVlAvb1BwWGZ2TGhremVFQ2d5eFZlNTBra2xEVUFBQUFBZ0FQeFMvWmlTVHI5MUZNMFpQQkFyL01nUWVRTTZLOVR4NDJWSkJuWkgwanllWnNvY1ZEV0FBQUFBQURhTldEd3FEeGpuSnhRS0tpVHg1Nm8xTlJVcnlNaFFTUW5KZW1VazA1VVNuS3lqRFhaZlllT0dPbDFwa1JCV1FNQUFBQUFhSjlqeDFxclhsMVN1Nmh3Vko3WGFaQmdDdkx6bEo2ZUxzbW1CWXgvck5kNUVnVmxEUUFBQUFDZ1RUazVPVW5HY1U2UWJGTE9nUDdxM3kvYjYwaElNTWZtOU5lQS90bXlVbEJHSi9UdW5jL1VyQTZnckFFQUFBQUF0S25CbDVZbW94T01NZVliWjAyVXo4ZVNJK2djdjkrdnI1ODVRY1lZSSttRTVPU21YbDVuU2dTVU5RQUFBQUNBTnZuOUdtbWtJY0ZnVU9lY05kSHJPRWhRazg2Y29GQW9KR1BNTUJ0SVl0LzNEcUNzQVFBQUFBQzB5Vy9NTnlYNVR6aStTTDB5TXJ5T2d3UjFUSzhNblRobXRDVDU1Yk5mOXpwUElxQ3NBUUFBQUFDMHpXaU1KSjE4MGduYTh4WUwwSG5HR0oxMnl0NjFoWTBLdlUyVEdDaHJBQUFBQUFCdDhUdlc1RXRTN3ZCaFhtZEJnc3ZQMjdOcnQ3RW1UM1FSQjhWZkVBQUFBQUJnUDMySER4OG9vN1F1WFZLVjJmc1lyK01nd2ZYcDAxdXBLU2t5UnQyeUJ4NDN5T3M4OFk2eUJnQUFBQUN3SDU4TjVrdFNadS9lU2tsSjhUb09FbHhTTU5SUyt2bjl2aUtQNDhROXlob0FBQUFBd0g1OHhpbVVwS3crbVVwT1R2WTZEaEpjTUJSVVZsWWZTWkoxL01kN0hDZnVVZFlBQUFBQUFQYmp5bzZTcEQ2WnZaV1NuT1IxbkU0cExpN1doeDkrNkhXTVZqWnMyS0ExYTlZYzFudEdvMUZWVkZTb3BxWkdrbFJiV3l2WGRRL3JNdzZYWURDb1BwbTlKVWxHbHBrMUIrSDNPZ0FBQUFBQUlPNFlZMHhmU2VwOVRDOGxKY1ZIV1ZOWFY2ZnJycnRPa3lkUDF1VEprOXM5NzQ5Ly9LTXFLeXMxYTlZc0RSZ3dvRVAzM3I1OXU1WXVYYW9OR3pib3ZQUE8wMGNmZmFTbXBxWURYak5nd0FBTkhEandvUGZldFd1WExyamdBbzBhTlVvUFAveHdoL0owUkdOam95Ni8vSEw5OEljLzFGVlhYYVhycnJ0T3hoamRkdHR0R2pRb3ZwYUZDUVlDKzY1OWxPTmxsa1JBV1FNQUFBQUFhS1YzNy93VVk2M2Y1L2VwYTlldWNiTnRkeUFRVUk4ZVBUUnQyalN0V3JWSzExNTdiWnZaN3JqakRuM25POS9SQng5OG9Nc3V1NnpOZTczKyt1dWFOMitlTm03Y3FNOC8vMXhidG15UkpIWHIxazJUSmszU2JiZmRwbDI3ZHNubjg3VjVmU1FTMGZlLy8zMWRlKzIxQjgzZHRXdFhUWmt5UmJObno5Yml4WXMxY3VUSVRuenI5aldYYU0yemFhWk5tNmFwVTZmcTRvc3YxdFNwVXpWbHlwVEQ4cHpEd1JpanJsMjZ5Ty8zS3hxTityT3pzNU9ycTZzYnZNNFZyeWhyQUFBQUFBQ3QrTHFGazYxSjhSbmpLQlFLZVIyblJUQVkxRDMzM0tONzdybEhUei85dEpLU2tsUlpXYW5pNHVMOXpvMUdvL3JESC82Z1AvemhEL3NkZStDQkJ4U0pSTFJseXhZTkdEQkF5NWN2MStUSmszWGxsVmNxTXpPejVieExMNzIwM1RKbXdvUUpyVDcvNy8vK3IyYXBxMDZsQUFBUzRrbEVRVlRNbU5GdTl1WkM1UWMvK0lIOC92Wi9GWC96elRmVnZYdjNkby92eStmek5aY2ZrcVNjbkJ3OTlkUlRldlRSUnpWbXpKZ08zZU5mS1JnS3llYzRpbHJyT0U1NmtrUloweDdLR2dBQUFBQkFhN0Znc3ZGWnYrTTRTZ29GdlU3VGl1TTRtanAxcXZyMTY2Y3BVNmFvdkx4YzQ4YU5hem4rN0xQUEtpc3JTNmVmZm5xN000TDY5Kyt2NDQ4L1h1ZWRkNTRrYWQ2OGVlcmJ0Mityb3FheklwR0l3dUd3ZnZLVG55ZzlQYjNUMTMvMDBVZDYvLzMzVzQzOSt0ZS8xbXV2dlhiQTY2TFJxSjU5OWxuTm5qMjcxZmh6enowblNYcmxsVmZVcTFldlR1YzVFa0xCb0J5ZlQxYkdzY2xOeVpLMmU1MHBYbEhXQUFBQUFBQmFNUUZmc3JYeU9VNTh6YXlKUnFQeStYd3l4dWpTU3krVkpKMTY2cWt0eDU5NzdqbXRYYnRXNDhhTjA0VVhYdGd5WGw1ZXJ0NjllMytwTXFhakprNmNxSDc5K25YNnV0cmEydjNLbXNiR1JrblNsVmRlMmU1MWp6Lyt1TEt6c3pWcDBxUTJqNmVtcG5ZNnk1RVMyanV6eGhqcnN4RS8rOEVmQUdVTkFBQUFBS0ExTjVvc1g4RG5PQ2F1eXBwcDA2WnAyN1p0dXVPT085U3paODlXeDE1Ly9YWGRmLy85dXZEQ0MzWGpqVGUyaklmRFlkMTg4ODFLVDAvWDQ0OC8zcklOZVhGeHNjTGhzQ1NwcWFsSmE5YXNhZGxCcXZrVm9nOCsrRUFiTm14b00wdGRYVjJyejhPR0RkTWxsMXlpcmwyN0h0SjNHemx5cEM2NTVKTDlGbk1PaFVMdHJyc2pTYSsrK3FxeXM3TVBlRTY4Q0lXQ2NueU9aSTFqNUl1UFZhdmpGR1VOQUFBQUFLQ1ZnT3RMbG1QOVRweXRXVE5tekJqZGZmZmR1dmppaS9XYjMveEcrZm41c3RicW1XZWUwUU1QUEtETEw3OWMxMXh6VGF0ci9INi9icm5sRnQxNDQ0MjYvZmJiOWV0Zi8xcVNOR1BHREsxYnQwN1dXalUyTnVxdmYvMnI1czZkSzBtYU0yZE9wN01WRkJTb29LQkFuMzc2cWI3eGpXOTArdm9ubjN4UzExOS9mYWV2UzAxTjFlN2R1MXVOTFZ1MlRIMzY5RkZhV2xxbjczY2s3WmxaNDVNMWN1UnprcjNPRTg4b2F3QUFBQUFBcmNRY0JYd3lqakZHQVgvYnV5RjVZZkxreWNySnlkSDExMSt2VzIrOVZYUG16TkZ2Zi90YnpaNDlXejZmVDNQbnp0WGJiNyt0Y0Rpc3BxWW1OVFkyS2hhTHRWei8zbnZ2NllVWFh0QkZGMTJrRjE1NFFaTDA4c3N2YS9yMDZmcmhEMytvSzY2NG91WGNoeDU2U09ucDZlMitPbFZaV2RubTJqUlpXVm02K2VhYk8vM2Rqam5tbURiSEd4c2I5ZlRUVCs4M1BuYnNXQTBaTWtScGFXbXFyYTF0R2JmV2F1clVxV3BzYk5ScnI3MG14M0U2bmVWSUNRVDhlL05ZeDBqeDB3TEdJY29hQUFBQUFFQXJWcWJSeU1aY2E5WFVGUEU2VGl2NStmbDY0b2tuRkkxR0ZRZ0VOSDc4ZUsxWnMwYVptWmxLU1VsUmFtcHF5eitUazVPVmtwTFM4dWZlZSsvVlF3ODlwTFBPT3F0bHg2VTMzM3hUa3JSbHl4Yk5temRQWThlTzFTMjMzS0w1OCtkM0tNL3R0OSt1MDA0N3JlVnplbnE2SmsrZWZGaSthelFhVlRnYzNtOUhxM0E0ckI0OWVtaklrQ0hxMWF1WFZxeFkwWExzbzQ4KzB1clZxM1hWVlZmRlZWRWpTZEZJVks1MUpSblhsVzN5T2s4OG82d0JBQUFBQUxUbXVBMHl2cGpydWdydlhlUTJudlR2MzcvbDV4TlBQRkg5Ky9mWG0yKytxWFBQUFZjWkdSa3FLU25Sa2lWTGRQNzU1OHQxWGQxLy8vMmFPSEdpcGsrZnJrZ2swbExVckYrL1hwV1ZsZXJhdGF2ZWZmZGR2ZkxLSzNya2tVZDAvdm5udHlwZ0pPbXV1KzVTYm02dXpqMzMzRmJqUTRjT1BXTGZzNzYrWG4zNzltMjFJOVRLbFN0MTRZVVh0cXh0MDd0M2IyM1pza1dSU0VTQlFFQlBQZldVMHRMU2RORkZGeDJ4WEljcXZIZW1rN0Z5RlhYWnR2c0FLR3NBQUFBQUFLMUYzQVliOUVXdDY3YnNTQlJQM24vL2ZZVkNJWTBkTzFiR0dLMWV2VnFQUFBLSVRqLzlkR1ZrWktpNHVGaXpaOC9XSlpkY0l0ZDE5Znp6enlzbkowY1hYSEJCcS91ODlOSkxPdm5razFWUlVhRnZmZXRiS2k0dTFrMDMzYVNubjM2NlpaSGhadmZkZDUreXM3TjF6am5udEpscHhvd1pldW1sbDc3MGQ3djMzbnRiaXFMNit2cVdZcWxaUThPZWppTWxaYzltU3YzNzk1ZnJ1cXF1cnRiU3BVdFZVbEtpbi8zc1o0ZTgwUEdSRkE2SDk3eVdacXhySEZ2dmRaNTRSbGtEQUFBQUFHak5GMmt3MXI5blprMDQvc3FhRjE1NFFjdVhMMjlaRUxpK2ZzL3YvVi9jU2VsQXFxdXI5Znp6ejJ2R2pCbXFxS2lReitmVDNYZmZyUWNmZkhDL2dxUWpKazJhcENGRGhyUWFXN3g0c2ViTW1hT3JyNzY2WlUyYXNySXl2ZnJxcS9yeGozK3NYcjE2N1hlZmZXZnFiTnk0VWRuWjJhMk9OMy9YNWkyNW04K2ZOMitlSG4vOGNRMGFORWpmL2U1M081My9YeUVjYmxRczVzcGFFNU12d3N5YUE2Q3NBUUFBQUFDMFZoOW9zRjFOekxYeDl4cFVOQnJWNHNXTFcyYlZTSHZXbTVIVXFaSmx4b3daNnR1M3IwNCsrZVNXc1Y2OWV1bk9PKy9VeHg5L3JKLy8vT2V0emcrSHczcmpqVGYwemp2dnRJemw1T1RvMldlZmxTVGw1ZVVwTHkrdjFUWGJ0bTJUcEpiWHM1cTkrdXFyR2o5K3ZBWVBIdHh1dmtna291cnFhbzBiTjY3VitNNmRPeVdwWmViTXdJRUQxYjE3ZHozd3dBT3kxbXJtekpueSsrUHpWLzNtbVRWRzF0M1pQRVVJYllyUGY0TUFBQUFBQUEvdGFEQzJaOVIxcmNMaHNOZGhXbG02ZEtuQzRiQk9PT0dFbHJIUFB2dE0zYnAxVTVjdVhRNTZmVVZGaFZhc1dLRkZpeFpwNnRTcExZWFB2b1lPSGFwcDA2YTFHcHMyYlpwR2pCalI2bFdxNXRrdDdYbnZ2ZmZVcDArZlZrWE5nZnorOTcvWGhBa1RsSnVicTZWTGx5b1dpMm5FaUJHdHpxbXBxWkgwZjhXVTR6akt6YzNWeHg5L3JHdXZ2VllqUjQ2VXRLY1l1ZUtLSzNURERUZW9xS2lvUTg4LzBwclhySkV4N281Z2tOZWdEb0N5QmdBQUFBRFFTblYxZFRobmVNK29HNGRyMWl4WXNFQ1NkUHp4eDB2YU13UGw3My8vdS9Mejh6dDAvWW9WSzNUbm5YZnEzbnZ2MVJsbm5OSG1PUmtaR1RyenpETmJqZDExMTEzS3lzcmFiN3c5TDc3NG9pb3JLL1hUbi82MFErZTdycXNubjN4U3ExZXYxbjMzM2FlLy9lMXZrcVJSbzBhMS9HeU0wZXpaczVXWm1ha2VQWHBJa243M3U5L3A0NDgvbHFSV1czaXZXclZLbFpXVjJyNTllNGVlZjZSWmF4VU9OOHAxWFZscm82cXFpcS8vc09JTVpRMEFBQUFBNEl1c3BHcEpoYlcxTzlUVTFLUmdNT2gxSmtuU0J4OThvUFQwZEEwY09GQ1M5T2lqajJycjFxM3RicGZkUEhQR1dpdEoycng1czlMUzB0b3RhcjZzV0N5bXA1OStXZzg5OUpDR0RSdW03MzN2ZTYyT043K2lGSW0wM2hKOTA2Wk5zdGFxVDU4K0NvZkRldnZ0dHpWbXpCaGxabWJxd1FjZmJIbjlLaWtwU2RPblQ5ZnUzYnMxZmZwMHZmdnV1enJubkhNVURvZjF6RFBQYU9qUW9Ucjc3TE5WV1ZrcFNUcnV1T09PeVBmc3JHZzAxbEltV2F0VkhzZUplNVExQUFBQUFJRDl1WGFoZk9iZnF0ZHZVSDE5UTF5VU5iVzF0YXFvcU5BWlo1eWh4c1pHUGZ6d3c1bzFhNVpPTyswMFRaZ3dvYzFyZkQ2ZnVuZnZydmZlZTAvZHVuWFRXMis5cFVHREJyWDdqTC84NVMvNjFhOSt0ZDk0VzJ2V1NGSW9GTkxjdVhPMVpjc1d6WjA3VjdObno5YnExYXVWbDVlbm1UTm43dmYzMXE5ZlAwblNBdzg4b0VtVEpza1lJOWQxOWY3NzcwdVNSb3dZb2FlZWVrcWJOMjl1V1RmbmxsdHUwWTkrOUNQRllqSDE3ZHRYYTlldTFiZS8vVzF0M2JwVjExeHpqUzYvL0hMdDNyMWJOVFUxdXZYV1d6Vm56aHl0WExsU1dWbFp5c3JLNnZoZjhCSFUyTlNvNnZVYkpFbkcyUGtleDRsN2xEVUFBQUFBZ1AzRTVKVDdKYTFmdjBIMURmWHEzcjJiMTVHMGJOa3lCUUlCalI0OVdpKzk5SkptelpxbGlSTW42dmJiYnovZ2RWZGZmYlVlZlBCQi9lSVh2MUI2ZXZwK2l3ZnZxN0N3Y0wvMWFnN0U1L05Ka202OTlWWVZGeGNySXlORE45NTRvNzd6bmUrMEhOdFhYbDZlTHJ2c01yMzg4c3NxTGk1dUdVOUtTdEtrU1pNMFljSUUvZU1mLzlBcHA1elNNdnNuTFMxTmFXbHBMZWNPR0RCQTQ4ZVAxNVFwVXpSOCtIQkpVcGN1WGZUb280L3FzY2NlMDF0dnZhVkFJS0FiYnJpaHc5L2pTR3RxYk5MNnZXV05sUlo2SENmdTdiK1NFZ0FBQUFEZ0syL0FnR0hIbXVTa0ZlbmR1NW5aczU3UWtFRUR2WTRrU1dwb2FKRHJ1a3BPVHRiOCtmTjEwa2tuZVIxSjBwNXR0cXVxcW5UU1NTY2RsdDJZd3VGd3A3WWlqM2NiTm03VTJWTytyUjA3ZDlwdzJBemN1THBzdGRlWjRwbmpkUUFBQUFBQVFQeFpzMmJaR2l1enRYYkhUbTNZVU9OMW5CYkp5Y2xLVFUyVjR6aHhVOVJJVW1abXBzYU5HM2ZZdHMwK21vb2FTVnEvb1VZN2QrMlNrYlpRMUJ3Y1pRMEFBQUFBb0MydWtTMlZwTXBseTd6T2dnUlhYckY0NzArMjNOTWdDWUt5QmdBQUFBRFFKaU5iTEVuei9qbS9aVGNsb0xPc3RmcndIL01rU2E1UnFjZHhFZ0psRFFBQUFBQ2dUVzdVdmlFcDhzL2loYXJadE5uck9FaFFOVFdiOVBFL1A1R2tpSlg3cnRkNUVnRmxEUUFBQUFDZ1RZMXFxTEt5bnpVMU5lbWRkLy9tZFJ3a3FQZmUvMENSYUZTeWRsa2tIRnZ1ZFo1RVFGa0RBQUFBQUdqVHhtaDBsNndwdHRiYVY5OTRTN0ZZek90SVNEQ3hXRXp2dkRkWDFscHJqZWE3OVlFdFhtZEtCSlExQUFBQUFJQzJyVjRkbG5VL2tVeDRiWFcxVnExZTQzVWlKSmdWSzFkcDlacTFNbEtUckQ2cHFWbFU1M1dtUkVCWkF3QUFBQUJvVjB4dXNURjJTMTFkblJZdFh1SjFIQ1NZUll1WGFIdHRyU1N6eTBidEFxL3pKQXJLR2dBQUFBQkF1OVl0VzF4dXJUNXZiR3pTUDRzWHFMNiszdXRJU0JEaHhrYjljLzRDMWRjM1NISTNycWxheExiZEhVUlpBd0FBQUFBNGtJaDEzVm1TOUxmM1AxRGxzcys4em9NRXNYcjFXczM5NE8rU0pHdjFKMGtzZXRSQmxEVUFBQUFBZ0FPcTN4NTd5c3F1MmI2OVZrOC85NExYY1pBZy92akUwNnF0M1NGcjdhcTZiZEhIdk02VFNDaHJBQUFBQUFBSHRIbnprdDF1VExkWnE5anJiNzZ0eW1Yc3Zvd0RXN0owdVY1KzdRMVpxNWprM3JONTg1TGRYbWRLSkpRMUFBQUFBSUNEY3V1amJ4cGpGMHJTUGZmTlZHTmpvOWVSRUtmQzRiQWVmT2gvOW53d2RrSFVkZDcwTmxIaW9hd0JBQUFBQUJ4VWRmV24yNjFyNXNqYXh0THlDaFV2TFBFNkV1TFUvQVVsV2xCU0pra1I0OW81MWN2TE4zaWRLZEZRMWdBQUFBQUFPc0pHakgzRlNxdDI3OTZ0NTE2Y285b2RPN3pPaERoVFYxZW4yWDkrV2R1MmI1ZWtEWkZvN0dWSnJzZXhFbzdQNndBQUFBQUFnTVN3YTB2TjFyU00zcnVOekwrdHE2NTIwdFBUVlZTUTczVXN4SkVYNTd5aUoyYzlyMWpNamJsdTdPWjFWWXZmOHpwVElxS3NBUUFBQUFCMDJJNHROVXU2Wi9UdTc3cHVZVmw1aFlvS1J5azdLOHZyV0lnRHBXV0w5SiszL2xJTkRXRlphNTlkdTN6UkhXSld6U0dockFFQUFBQUFkSVliNk5MemsyREFkMjVqWTJQNlIvTStNUk5PUDAzZHUzV1RNY2JyYlBDQXRWYXIxNnpWTlRmY3JJMDFtNnlrNWRaMWY3aGoyNmF0WG1kTFZKUTFBQUFBQUlCT3FhL2RYSi9XODVqMWpqRmZxNnR2U0YyN3JscWppd3FVbHRiVjYyand3T2JOVzNUYnRGK3B2T0pUV2F1ZDF0VTFhejliOUlrazYzVzJSRVZaQXdBQUFBRG9MTHRqYTgrcTdqMmRzSXc1YTEzMTV5b3JyOURFTTA1WGNsS1MxOW53TDdSdDIzYjk1UHIvMUNmRkMrUmFxNWlKVFYyN0xEQkwyaER6T2xzaW82d0JBQUFBQUJ5Q3piSGFyVFgvN0o1eGpGeFhKMjZzcVFsOCtJOTVHbmZ5U1VycjJwVlhvbzV5cnV0cTlkcDErdkhQZnE3U3NuSzVybTF3WFR0OTNiSkZ2NVkyc0U3TmwwUlpBd0FBQUFBNFpMWGR1LzZ6dStPUEdKa3hXN1p1RFgxU3ZGQ0JRRUJEQmcyUzM4K3ZuRWVqcHFZbXZmemFHNXArejMycVhMcE1WcXFYc1hkRWRtMmV1V3ZYcm9qWCtZNEdWSjBBQUFBQWdDOGxLeXNySmRnbDQwSTU1aEZqVEhKcWFvcEdGeFRvdXA5ZXFWRjVJK1U0anRjUmNSaTRycXZTOGdvOS9PaWZOSC9CUXRYVjFlOHBhcXgrMHJSejA0dnIxNit2OXpyajBZS3lCZ0FBQUFCd1dHUVBHNW52Ti81bkpJMHdScjZBMzYvVHg1K3FmNy8wWWcwZE1rZ3B5Y2xLWWsyYmhCSU9ONnErb1Y3THExYm9tV2RuNjkyNTd5c2FqY2xhNjhwb1VUUVd1Yko2K1pMNVh1YzgybERXQUFBQUFBQU9tMzZEUnc3eStYMVh5SmpKUnNxVkpNZHhOR3pJWUEwYk9rVEg1Z3hRVm1adnBhYW1LaVVsV2NGZzBPdkkyRWRUSktMNitucnQzbDJubWsyYnRITFZhbFV1VzY3UHFsWXFGdHV6WnJDMWRwazE1alViamYzUDJzOHFWbm9jK2FoRVdRTUFBQUFBT0x3R0R3NzFVMUsyNC9lZGJhUi9OOFlVTlI4eVJrcE9UcGJmNzVmZjUrY1ZxVGpqV2xmUmFGVFJTRlFONGJDcy9iL2R0NjFWdVRYNlk2eFJmNjEyZHE5VlZWV2poMUdQYXBRMUFBQUFBSUFqS252ZzhEeC9NUGhkR2VjVUkzdXNwS0NzOFZsakhjblExc1FWNnhwclhCa2JrOVRrdWxyakdQdDN1YkVYVnkzL3ROenJkRjhWbERVQUFBQUFnSCtaakl4aFhaUFNuRXkvejZSYW41Tmk1T2M5cURoaUZXMkt4dHg2NDVyZDlhWngwN2FxcXAxZVp3S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NENqei93R0xLT0syZk9pQUVBQUFBQUJKUlU1RXJrSmdnZz09IiwKCSJUaGVtZSIgOiAiIiwKCSJUeXBlIiA6ICJmbG93IiwKCSJWZXJzaW9uIiA6ICI0MSIKfQo="/>
    </extobj>
    <extobj name="ECB019B1-382A-4266-B25C-5B523AA43C14-3">
      <extobjdata type="ECB019B1-382A-4266-B25C-5B523AA43C14" data="ewoJIkZpbGVJZCIgOiAiMzE0ODI2NDEzMjg4IiwKCSJHcm91cElkIiA6ICIyMjk0MTY4OTUiLAoJIkltYWdlIiA6ICJpVkJPUncwS0dnb0FBQUFOU1VoRVVnQUFCZm9BQUFDV0NBWUFBQUNHalRsZUFBQUFBWE5TUjBJQXJzNGM2UUFBSUFCSlJFRlVlSnpzM1hkWUZFY2ZCL0R2N25XcUlBSktFWTJDR2lXaW9zWmVVSWs5ZG8yS3ZjU0NMUnFGUkZHTU5TcFc3TDFIUkpSWVltellsUmdFc1VWakQzWlV5aDFYOXYyRDNMNmNkd2NIbktIOVBzL0RvM2RibUVPL3pNN3M3QXhB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WXhoUjBBZjRyRGc1ZTFsSWIxbGtvWUN3NUFXdkJRQ2d1NkRLUi8rT2d5bENwTldtTWhrbEpZeFF2M3Z6MTEvdUNMaFBKUFFjSEwydXByZEJKeUhKV2xMUENoM0pXOUZGZFZyaFJ4b29IeWxuaFJqa3IraWhqaFJ0bHJIaWdkbG5oUmprcitxZ3VLOXhLY3NhS2RVZC8rY3JWcTRJVmRBV0QrZ3dERDNDUU1Rd2o1RGdJd1hCc1FaZVBaTUV4R29hQmlnT1VBT1NjUnZNUXdIa05pd09QYjE1UEtPamlFZVBLVjY1ZWxSR3duVGt3RFJrR0hnQWpaUUFSNWF3UW9wd1ZTVlNYRlNHVXNTS0xjbGFFVU02S0pNcFlFVUlaSzdLb1hWYUVVTTZLSktyTGlwQVNuTEhpMXRIUE9uM203U0FUY1cwQmRnVERNUFd5YnBTSXhXQUZBZ2hZRmd4YjNENTYwY1p4SE5ScURkUnFOWlRLREhEYy83ZHBPQzZXMHlCTXJsUWZlL0Yzd2tzQW1nSXJLQUgrelpsVXhQa3hZTWQrbkRPeFdBd0I1YXhRb3B3VkdWU1hGVkdVc1NLRmNsWkVVYzZLRE1wWUVVVVpLMUtvWFZaRVVjNktES3JMaXFpU25MRmk4ei9SbzBwTkQ0Mkc2OFd5Nk00d1RDMEFFQWdFcUZyRkU1VXFWa1FGai9JbzUrd0VTMHRMV0ZqSUlCYlRVeldGU1laU2liUzBOS1NrcE9MNWl4ZTQvL2REM1AzckhtN2Z2UXVsVWdXTzR6UmdFTWR4M0MvS0ROVzJaL2NUSHhWMG1Vc2lsMHJlcmdLVzZmdHh6cnc4SzhHelVpVlU4Q2lQc3M2T3NMSzBvcHdWUXBTendvL3FzcUtOTWxZMFVNNktOc3BaNFVjWks5b29ZMFVEdGN1S05zcFo0VWQxV2RGV2tqTldMRHI2WFN0V3JTd1NpemNDOEFYRGlPMUtsY0xYSGR1aHJYOHJsSFYyZ3JXVk5heXNMQXU2bUNRWFVsSlQ4ZUg5QnlTOWVJbGp4MDlnejc1SXZFMU9Cc0FwT1RBWGxHcmwyS2QzYnNRVmREbExFdGVLVlNzTHhlSTFETkFBRENPMnRiRkIxODRkME5hL0ZaeWRuR0JqVFRrcmFpaG5oUXZWWmNVUFphendvWndWUDVTendvVXlWdnhReGdvZmFwY1ZQNVN6d29YcXN1S25KR1dzYUhmMFY2c21ycUFSdHVIQWJHTVl4a1ltazhIbkMyOU1EL29PbFNwV0JNTVU3WTlITW5FY2g3L3UzY2VjQlV0dzZXb3MwdFBUd1hIY0J3M0hEWG9rVUVVaE1UR2pvTXRZdk5VV1ZhaWk5UDg0WjBHVHg2T0tseWZsckppZ25CVWdxc3RLQk1wWUFhT2NsUWlVc3dKRUdTc1JLR01GamRwbEpRSGxyQUJSWFZZaUZQZU1DUXE2QUhsV3JacllReTBleHpETUVwWmhiRDZ2VmdYZmpSK0x5ZVBIb0l5REF3V3dHR0VZQnFYdDdkSFd2elVxZUxqajRlUEhlUDM2alFRTTA5NldZOUl0eFlJL1AzejRvQ3pvY2haTDFhcUpQZXd4a21IWTVTekQySGhWcm9RcEU4ZGg4dmd4Y0hKMHBKd1ZJNVN6QWtKMVdZbEJHU3RBbExNU2czSldRQ2hqSlFabHJBQlJ1NnpFb0p3VkVLckxTb3ppbnJFaTI5SHZZVjl1RXNNd1FXQmdVNjJLRjViTS93bjFmR3RES0JRV2ROSElKeUlRc0tqMFdVWDQxcW1GK0J1SmVQNzhoWWdCVTUrVnlOVHZYajJQS2VqeUZVY2U5dVVtZ1dWL1lCallWcXZpaGNYelo2TiszVHFVczJLTWN2YmZvcnFzNUtHTS9mY29aeVVQNWV5L1JSa3JlU2hqL3oxcWw1VThsTFAvRnRWbEpVOXh6VmhSN09nWHVGZjVZaGpMTWtzRVFsWlMyK2NMYkY2M0NtV2RuY0d5YkVHWGpYeGkyanR2WDdWdWhUK3UvWW5uTDE1SXdLR2xyYjNqeTNldm4vOEJnTXZ4Sk1RVS84OFp5MHExT1hNcFY1WnlWZ0pRenY0VFZKZVZZSlN4L3d6bHJBU2puUDBuS0dNbEdHWHNQMFB0c2hLTWN2YWZvTHFzQkN1T0dTdHFIZjJNaDJlTmpnekRMQklJQkpaZnRmYkQvTkFac0xleksraHlrZitZVkNLQlg0dW1lUHprR2U3Ly9RQWN1QVoycFowU2sxOC92NHNpR01SQ2huR3I4a1VyQWJCVUlCQll0bWphR0QvUERhV2NsVUNVczArRzZqSUNnREwyaVZIT0NBREsyU2RFR1NNQUtHT2ZHTFhMQ0FESzJTZEVkUmtCVUx3eVZxUTYrc3Q1ZWpvSVdNa0dBQlhMdTdzeEMrZk1nck96RTgyVlZVSkpKUkxVcUY0VjV5OWR3YXRYcjZWZ21hb1dOcVYvL2ZEMjVidUNMbHRSVnM3VDAwSEVpTmNEcUZ6ZTNZMzVlZTRzbEN2clREa3JvU2huNWtkMUdjbUtNdlpwVU01SVZwUXo4Nk9Na2F3b1k1OEd0Y3RJVnBRejg2TzZqR1JWWERKV2xKNURFWWhZMlk4TWd5K3NyYXlZbFVzV3dzM1ZoUUpZZ2pFTUF6ZFhWeXllSHdwcmEydUdBVk5UTEJKK2p5SjJBNnVRMGViTVY1c3pqL0x1bExNU2pISm1kbFNYRVIyVXNVK0Nja1owVU03TWpqSkdkRkRHUGdscWx4RWRsRE96bzdxTTZDZ3VHU3N5aGZXbzR0MmZBUnNxbFlyWjZkT21vRm1UaGdWZEpGSklPSlF1RFdjblI1dytjdzVxamNiSHhyN01zM2V2WC94UjBPVXFpclE1azBoRTdQUWd5aG41UDhxWmVWQmRSb3loakprUDVZd1lRemt6RDhvWU1ZWXlaajdVTGlQR1VNN01nK295WWt4UnoxaVJHTkh2WHJsR1JRYk1KSWFCb0duamhtanQxN3lnaTBRS21WWXRtcU5wNDRZQUlHUlpkbXA1TCs4S0JWMm1vcWJjWjlYZHREbXI3MXVIY2tiMFVNN3loK295a2hQS1dQNVJ6a2hPS0dmNVF4a2pPYUdNNVIrMXkwaE9LR2Y1UTNVWnlVbFJ6bGhSNk9obldJYnRCS0NTbGFVbGVuWHJnbEsydGdWZEpsTElXRmxab2tmWHIyRlhxaFFZaG5GbHdIWUNRTTljbVk0UkNkZzIwT2FzUjFmS0dkRkRPY3NYcXN0SWppaGorVVk1SXptaW5PVUxaWXpraURLV2I5UXVJem1pbk9VTDFXVWtSMFU1WTRXK285L1Y5WE03Q05BTERDUDFxZW1OTCt2NUZuU1JTQ0gxWlgxZitOYXBCUUFpTU9qaDV1VlZ0cURMVkZTNHVuNXV4d2lZL3RxY05XdE1qNjBSd3lobmVVTjFHVEVWWlN6dktHZkVWSlN6dktHTUVWTlJ4dktPMm1YRVZKU3p2S0c2akppcXFHYXMwSGYwaXl3WlB3Wk1MUUNZT0hZVUpCSkpRUmVKRkZJeXFSU2pSd3dCQURBTTZqQ3N4SytBaTFSay9KdXora0JtenFSU2FVRVhpUlJTbExPOG9icU1tSW95bG5lVU0ySXF5bG5lVU1hSXFTaGplVWZ0TW1JcXlsbmVVRjFHVEZWVU0xYTRPL29yVlpKd2pHQVdBR0hiTnEzZ1hlUHpnaTZSVWRldVhjUFNwVXVSbkp3TUFFaElTRUJTVWxJQmx3cElURXpNVnprZVBIaUFseTlmbXJGRWhsMjVjZ1V4TVRINVBrLzFhbFhSL3FzMkFDQVNjTXdQcUZTSmZtdm41UDg1RXhYMm5KSENnWEtXUzBXb0xpT0ZBMlVzRHlobkpKY29aN2xVQkRQMit2VnJjQnlYcjNOa1pHUkFxVlNhcVVUQTlldlhFUmNYbCt2anpGbUdyTjYvZncrNVhQNUp6azBaeXdOcWw1RmNvcHpsVWhHc3kwakJLb29aRXhSMEFiTGo0ZWcyaEdHWUFIczdPOHdJbWdKblo2ZGNIYTlTcVJBWEY0ZWtwS1E4ZmNsa01wUHZvUC8yMjI5WXZYbzF1blRwQW10cmE0d2FOUXFiTjIrR2k0c0xQdnZzczF4LzlnNGRPaUFoSVFFdFc3WTBhWCtPNDdCaHd3WklwVktVS1ZPR2Y3OWJ0MjY0ZCs4ZS9QMzlBUUJ5dVJ4RGh3NUZSa1lHcWxXckJvYkpmb3FwWHIxNjRkV3JWMmpTcEFuL25rYWpRVVpHQnRScXRjRXZobUhBc3BuM2tGSlRVL0h0dDk4Q0FMeTh2SXgrbjVDUUVPemV2UnN0VzdaRXFWS2xUUHJNeG5oNHVPUHcwZU9RS3hUMnRnSngwcnRYU1ZmeWRjSmlUcHV6VXJhMkNBbitQdGM1SXlVVDVjeDArYTNMU01sRUdjc2R5aG5KQzhxWjZmS2JNYmxjanJkdjMrTERodzk0OSs0ZGtwT1Q4ZWJORzd4OCtSSkpTVWw0OXV3WkhqMTZoUHYzNytQdTNidElURXhFWEZ3Y3JsNjlpblBuenVIaHc0ZjQvUFAvZDhpOGVmTUdxYW1wU0V0TDAvbGlHQVlpa1FnYWpRWmR1blRCelpzM1RXNVBmZXo1OCtkbzJiSWxuajE3aGhZdFd1VHBIQi8vREFZT0hJamp4NCtqWGJ0MmtNbGtKaDhiR2hxSzhQQnd0R3ZYRGlLUkNFRG1UUWlGUWdHbFVtbjBDd0FFQXNOTmZwVktoVkdqUm1IRmloWG8wS0ZEcnNwaktzcFk3bEM3ak9RRjVjeDBkTDFJOHFLb1pVeFkwQVhJaGhEZytnQU1talZ1aU1xVkt1YjZCQ2twS1JnOWVyVFI3WEs1SENLUnlPakZUMmhvS0pvM3ovM3EyeXpMSWp3OEhKTW1UY0xVcVZPUmxwYUd6cDA3bTN5OFhDN0hzMmZQVUtkT0haT1B1WHo1TWxhdVhBbExTMHRVcTFZTlFPWW9scFNVRkZTcFVrV25iSlVxVmNLOGVmTnc2dFFwVEo4K0hVNU91ZnZsZHU3Y09Zd2JOODdvOXNEQVFQVHYzeDhBSUJLSllHOXZqNUNRRVB6OTk5OFlPM2Fzd1pzTE0yZk9STStlUFhINjlHbisyTHp5S08rT3hvMitSTlNodzJEQURRWVFEa0NkcjVNV1gzek82dFd0azZlY2taS0pjbWF5Zk5kbHBHU2lqT1VLNVl6a0NlWE1aUG5PV0Z4Y0hELzRKemZFWWpGa01oazhQVDNSdlh0My92ME9IVG9ZSElrK2N1UklEQmt5QkxHeHNYajE2bFcrT3VnUEhEZ0FqdVBRcFV1WFBKOGpLNmxVaWhrelptRGN1SEU0ZmZvMHZ2NzZhNU9PUzA1T3hwRWpSOUMrZlh1ZHp2anAwNmZqMkxGajJSN2J1M2R2VEpvMHllQzJ1WFBuSWk0dURsMjZkT0VIdW4xTUpwT2hRb1VLSnBYVEVNcFlybEM3ak9RSjVjeGtkTDFJOHFTb1phelFkdlNYci9SRkRZWmhQQ1FTTVJwOFdRK1dscGE1UGtlcFVxVnc3dHc1bzl0OWZYMHhiZG8wZE96WU1UOUZOY2pCd1FHclY2L0c4dVhMMGF4WnMxd2QrL2J0V3dDQW82T2p5Y2RFUmtaQ0twV2lmZnYyL0h0Mzd0d0JBSjJPZnJGWWpLQ2dJSGg3ZTJQT25Ea1lOR2dROXUvZkQ3RllEQ0R6NWtoVVZCUy9mM3A2T3Y3NjZ5L3MyTEVEQUdCdmI0L2F0V3ZqcDU5K01saU9hZE9tNmJ3V2k4V1lPM2N1NXM2ZGl5MWJ0a0FxbGVMbXpadTRja1gvQnBoS3BjTHExYXV4ZXZWcXZXMWhZV0VtMy9pUVNhVm9XTDhlanY5K0NtbHA2YTR1bnA5WGYzcm5SdTZma1MwQjNDdFY4MklZMWtNaUVhTmgvYnA1eWhrcG1TaG5wakZIWFVaS0pzcVk2U2huSks4b1o2WXhSOGFxVjYrTzJiTm5ReVFTUVNnVVFpUVM4VitKaVlsd2RIU0VwNmNueEdJeHBGSXBKQklKSkJJSk5Cb050bS9manE1ZHUrcWRzMnZYcm1qY3VESC9PaVFraFAvN3NXUEhJQlFLWVdscGlhdFhyeG90azFRcVJYeDhQQzVkdXFTM1BTSWlBaUtSQ0xHeHNZaU5qVFg2Mld4c2JOQ2pSdzhBd09iTm03Rm16Wm9jZng0TEZ5N0V3b1VMRFc2VFNDUTRjZUlFLzNySGpoMWdXUmJEaHc4SEFIejQ4QUhXMXRZQUFGZFhWNk1Ec0diTm1tWDAreTlkdWhUNzkrOEhrUGs1SXlJaURPNVh0V3BWYk51MkxjZlBZd3hsekhUVUxpTjVSVGt6RFYwdmtyd3FhaGtydEIzOVlMa3ZPWTRwWTJWcEJaOHZhdVQ2Y0lWQ2dRWU5HdVM0WDBoSWlNNUY0Y2NtVHB5SVBuMzZZTUNBQWJoNzk2N1IvVlFxRllETXFXNCtsdlhDYWVUSWtlamJ0MisyWlhyeTVBa0E2RXpCazUzazVHU2NQSGtTSFRwMGdKV1ZGZjkrWW1JaUFOMk9mcTBPSFRyQXk4c0w3OTY5NHp2NWdjeU8vaFVyVnZDdjVYSTVidHk0d2Q4MHFGcTFLdno5L2RHbVRSdURaZm00b3gvSWZJcGcyclJwY0hOelE2ZE9uUkFYRjRkR2pScngyN2R2MzQ1eTVjcWhXYk5tUnFjU2NuZDN6KzVIb0tlbWR3M1kyZGtoTFMzTlJzUUl2d1JRYUVOWW9GaFJMWTVER1N0TEs5VHpyVjNRcFNGRkRPWE1CUG1zeTBqSlJoa3pFZVdNNUFQbHpBUm15SmlscFNYUzA5Tng5ZXBWQkFVRjhkZjhTcVVTb2FHaFVLdlYyTHAxcTA1YkJzanNySTZLaW9LMXRiWGV5UHJQUHZzTVgzNzVKWlJLSldReUdiK2dZa3BLQ243NzdUZW9WS3Bzbis3ZXYzOC8zTjNka1pDUWdJMGJOK3BzVTZsVVVLbFVFSXZGZXRzKzV1Ym14bmYwSzVWS3lPVnlqQjQ5MnVoVDQ5bUppWWxCZkh3OC8vcjkrL2ZZdlhzM0JnNGNDQWNIQjl5L2Z4OTkrdlRoMjF6VzF0WkduMENmTjIrZTNuc2N4MkhCZ2dYWXZYczNXcmR1emQ4OCtOaUNCUXR3OGVKRnN6ek5RQmt6RWJYTFNENVF6a3hBMTRza0g0cFN4Z3BsUjcrSGg0Y1VMRnNYNEtRZTVkM2g3dWFhNTNQMTY5Y1BYMzMxbGNGdGZmdjJ4ZENoUTlHMGFWTzliVXFsRWdFQkFmenJQbjM2OENQdERibDgrVEpPblRxRi92MzdaenZIdkxlM2Q0NWwxdDVRTUhVUjNIdjM3a0dwVk9MZ3dZUDQ5ZGRmK2ZlMTh6SWFHZ0ZqU0o4K2ZUQnExQ2lkcHlEOC9mM1J1SEZqQkFVRm1YU09qNmxVS2dnRUFqQU1nMzc5K2dHQXpzaWJIVHQyNE5HalIyalVxSkhPNDdoeGNYRndjbktDczdOem5yNXZCUTkzbEhkM3haT25UOFZnVU5mSnlYdnI4K2ZYVS9OMHNtTEt3OE5EeWpGY2ZRQlNqL0x1cUZqQm82Q0xSSW9ZeWxuMnpGbVhrWktKTXBZenlobkpMOHBaOXN5Wk1UczdPMFJHUmtJZ0VHRHExS2tBTXFmNW5EOS9QdnIxNjRmZzRHQXNYcnlZdndtd2R1MWFSRVZGWWZqdzRVWTduQ01qSTdGNDhXS2Q5c3VtVFp1UWtwS0NkZXZXd2NIQlFlK1ljK2ZPWWNHQ0JYeEhmTy9ldmRHN2QyK2RmU1pNbUlBTEZ5N2c4T0hEZVZvL3JFK2ZQdnlOaDl4NC9mcTFUa2YvNnRXcllXdHJ5N2VqVnE1Y0NZbEVna2FOR3VIQ2hRdTVPbmRhV2hxbVQ1K09FeWRPd04vZkh6Tm56alI0TTJMVnFsVzRlUEVpeG8wYlo1YU9mc3BZenFoZFJ2S0xjcFk5dWw0aytWV1VNbFlvTy9yVEJUWTJNZ1oxR1RCTU8vOVdlUm9Ob2VYbzZJaS8vdm9MZS9iczBYbC84K2JOQUFCbloyZWNPWE1HWjgrZTViYzVPVG5wUGVyWXVuVnJBTURqeDQ4aGs4bjBMaG9WQ2dWT25UcUZGaTFhb0hMbHlqcmJsRW9sM3I5L2o5S2xTNXRVNXR1M2J3UEl2QWdkT1hKa2p2dTd1TGdnTURCUXJ6emg0ZUg0NG9zdlRKNDZLT3NDVnpsSlNVa0J4M0U1N2hjU0VvSTNiOTVnNXN5WmVwLy80TUdEV0xSb0VicDM3NDZKRXlmeTc4dmxja3laTWdWMmRuYllzR0ZEbmhhR0VncUZhT1BYQXVjdlhtWTRqcXNyazJXVUFWQW9RMWhRTW5QR05tSVk1RHRucEdTaW5HWFBuSFVaS1prb1l6bWpuSkg4b3B4bHo1d1phOWFzR1FJREE3Rmt5UkpZV1ZsaHpKZ3hBSUNLRlN0aS9QanhtRGR2SGk1ZHVvVDY5ZXRqNzk2OUNBOFB4emZmZklOaHc0YVovRDFldm55SlE0Y09vVVdMRnFoUW9RSXVYcnlJaGcwYjhsUGRBSmszSEFEamk5UytldlVLWjgrZVJaczJiWExkeWQrbVRSdDRlWGtoUGo2ZWY3bzZOL3o5L1ZHM2JsMEF3TFZyMTdCbnp4NU1talFKTDErK3hQMzc5M0h5NUVsTW1USUY5dmIydVRxdlhDN0hnQUVEY08vZVBUUnYzaHpkdTNjM1dMNkxGeTlpM2JwMWFOcTBLV3JXcktsejA4SEJ3UUZseTViTjlXZWlqT1dNMm1Va3Z5aG4yYVByUlpKZlJTbGpoYktqWHloRWRRYW9MQmFMMGRhL1ZSN1BJVVJ3Y0RDOHZiM2g0T0NRYlNmMjExOS9qVmF0V3VrY20vVjRMYVZTaVJFalJrQXFsV0xkdW5YOFJXSldlL2JzMFJuOXJ0Rm84T09QUCtMYXRXdFl2WG8xeXBjdm4yMjVPWTdEeFlzWHdUQU1idDY4aWFTa3BCeEh0VHM3TytzdFlIdjgrSEVBbVZNSmFXOVNtT0xjdVhONDkrNGQvMW91bCtQeDQ4YzZUd28wYWRJRTdkcTFRMHBLU283bjgvWDF4Wnc1YzlDblR4OHNXTEFBM3Q3ZTREZ09XN2R1UlZoWUdBWU1HTUJmNUdzSmhVSjgvLzMzbURoeEltYk1tR0h3c1ZOVHRQWnJnWjhXTElaQ29mRFNpS1NmQTNpUXB4TVZVMElocWpNTXF1VW5aNFJRem93elIxMUdDR1VzZTVRellnNlVNK1BNbmJGKy9mcmg5dTNiRUFnRTREaU9INzNQTUF6bXpKbUQrdlhyNC8zNzl3Z1BEMGZuenAweFljS0VYSjMvd1lNSHNMUzB4TEJodzNEMjdGbE1uejRkQnc0YzBPbm9WNnZWLzM0MklVNmZQbzFidDI3cG5PUFdyVnRRcTlYSXlNZ3d1SGFZTVFFQkFYQnpjNE9ibXh2V3JsMkxuVHQzNm14UFNVbUJXcTJHdGJVMVdKWTFlSTVPblRxaGF0V3FBSUNFaEFSb05Cck1ueitmMzE2bFNoVjA2OVpOcDZ3Tkd6WTBlSzZzaXhWTHBWTDA2dFVMTXBrTU4yN2N3T0RCZzdQOUxLZFBuOGJwMDZkMTNzdHVZZCtjVU1heVIrMHlZZzZVTStQb2VwR1lRMUhKV09IczZHZVk5Z0NFZGV2VVFoa0RqMXVhUWlBUTRPdXZ2d2FRT1hKODkrN2RPdHV6TGlvVUVSR0JNMmZPOEsrZG5Kenc4ODgvODhkcmlVUWlmUC85OXhnL2ZqeSsvZlpickZ1M1RtOEJqNmlvS0FRRUJNRFYxUlVjeDJIdTNMazRkdXdZV3JWcUJSY1hseHpMZmV2V0xieDY5UXFkT25YQzRjT0hFUjBkbmVPRm1DRkhqeDRGeTdLb1ZxMGFrcE9UczkzWHdzS0NuNmQvMWFwVnVIbnpwczcySzFldTZDeWVxLzFaK3ZuNXdkL2ZYMmZmNE9CZ2lFUWkvblhIamgzaDRlR0I4ZVBISXpnNEdQdjI3Y1BpeFl1eGUvZHVDQVFDbkRoeEFrZU9ISUZjTGtkR1JnWVVDZ1YvOFExazNyRFl0V3VYd2JVUGN1Sll4Z0gxZkd2anpObnpRZ2k0TmdDaWMzMlNZc3djT1NPRWNtWWNaWXlZQTJVc2U1UXpZZzZVTStNK1JjWkNRMFAxM3BzN2R5NkdEQmtDUHo4LzJOallZT2ZPblFhbjNURWs2eHBmdnI2K1dMRmlCWVJDSWRhdlg0K3FWYXZDMVZWM2lnYnRVOGtDZ1FBWEwxNUVWRlNVem5hNVhBNkJRSUN6WjgvcVBQV2RrNTQ5ZTBJcWxRSUFoZzRkaXFGRGh3TElIQ3kyYXRVcWJObXl4ZUFnSjYzRXhFVFkydHJ5cnp0MTZvUTZkZXFnVktsUytQMzMzN0YwNlZJRUJ3ZnIzQ1J3ZG5ZMitzVERva1dMZEY1cnArRzVjZU1HcEZJcGR1M2FaZkpueTB0YkxDdktXUGFvTGlQbVFEa3pqakpHektHb1pLeFFkdlNEZ1M4QU5LaGYxK2ppckxsUnQyNWR2UXM4QUtoWnN5WktseTZObWpWcnd0ZlhsMzlmZTRGbVNPUEdqVEZod2dUOC9QUFBtRHg1TXBZdFc2WnpzU1VRQ0RCNzltd3NXN1lNczJiTndxRkRoOUN4WTBmODhNTVBSa2R1WkhYNDhHRUFRTHQyN2ZEKy9YdEVSa1lpSUNBQVFxSHAvMVNwcWFrNGQrNGNOQm9OT25YcWxPUCtzMmJOUXR1MmJRRUFHemR1aEVhajRiZWRQMzhla3laTndyNTkrL2hITmJVM0JkemQzZlVXZjhvNlA2YVd0N2MzTm03Y0NKVktCWkZJaEtaTm0rTGh3NGR3ZG5hR2hZVUZMQzB0K1Q5bE1oa3NMQ3o0ci9uejUyUEZpaFh3OS9mUDlhT3pETU9nU2NNdmNlYnNlWUNCVDY0T0xnbk1uRE5TTWxIT3NrRVpJMlpBR2NzQjVZeVlBZVVzRzJiSVdGcGFHdExTMGt6YTc5V3JWd0FBbG1YeDVzMGIzYUl3ak41VW9Cekg2VTNCSUJRS29WS3BjUDc4ZVF3ZVBCZ1BIanhBUkVRRXhvMGJCNVpsK1VGRkFvRUFVNlpNd1pRcFUvaGpUNTgralFrVEptRENoQW41N3R4V3FWUTRjdVFJMXF4WkE1VktCUWNIQjF5L2ZoMHBLU2s2aXc0L2Z2d1lpeFl0d3BrelovRFRUeitoVFpzMkFBQWJHeHZZMk5qZ3hZc1hXTGR1SFlZTUdjS1A5dGNxVmFvVU9uYnNhUEQ3cjF5NU10dnl1Ym01NmJ5T2lJakF6ei8vak1qSVNKUXBVeVl2SDlrb3lsZ09xQzRqWmtBNXl3WmxqSmhCVWNsWVllem9GN0ljNHcwR3FGYkZLODhuZWZUb2tjNFVOQjkzbE1mSHgyUHMyTEVBZ0hmdjN1bHNWNmxVT3ZNUlZxMWFWV2Q3bno1OThNOC8vNkJLbFNwODU3MzI0blhvMEtGWXZudzVldlhxaGIvLy9odURCZzNDcUZHalRDcHpXbG9hRGh3NEFGZFhWOVNxVlF2cDZla0lEQXpFa1NOSDBMNTllNU0vKzc1OSs2QlFLRkM3ZG0wa0ppWml5WklsQnVjZ2k0cUtRbFJVbE01Rm5rZ2t3dG16WjdGMjdWcXNYTG1TLzl4aXNkamtCYVZPbmp3Skh4OGZuWTU1ZDNkMy91LzE2dFdEdTdzN29xT2owYmx6WnpnNE9PQ1BQLzVBWW1JaXVuYnRDbzFHZzBXTEZxRlZxMVlJRFEyRlVxbk0weUpZQU9CZG96b0FnT0dZR2dCWUFKcHNEeWc1ekpJelFnREttUkdVTVdJMmxER2pLR2ZFYkNobkJwa2xZMXUzYnNXYU5XdHkzRy9idG0wNlQxMS9qR1ZabmFlTWdjelI4bG1mSnRhNmVQRWlVbE5UMGJwMWE3eDgrUkxidDI5SDgrYk40ZVBqb3pOMXo4ZDI3TmdCS3lzcm81M25PVkVvRkxoKy9Uck9uRG1EWDMvOUZYSzVITDE3OThhQUFRTXdmLzU4UkVkSFkrTEVpVmkxYWhXZVAzK09EUnMySUNvcUNpNHVMcGc3ZHk3OC9QeDB6cWRTcVJBY0hBeFhWMWNNR2pRb1QyVXlsVktwaEZ3dTF4bjBaVTZVTWFPb0xpTm1Remt6aURKR3pLWW9aS3pRZGZTN1ZLbFNFUXhzckt3czRlemttT2Z6ckYyN0ZpZE9uREM2WGExV1E2bFVaanQ2WHlzNk9scXZvMW03ZU94ZmYvMkZWYXRXNGRTcFV3QXlwN09KaTR0RFRFd00rdlRwWTNJblA1QTVKVTVLU2dxR0RCa0NobUhRb0VFRHVMbTVZYzJhTmZEejh6T3ByQXFGQXR1MmJjTm5uMzJHME5CUWRPalFBYTlldmRLYllpY2xKUVhuenAxRG5UcDFVS05HRFoxdFNVbEpTRWhJME9uWTEyZzBVS2xVQUF4ZkZHY1ZGaFlHSHg4ZlRKOCtuWC92NU1tVGtFZ2srUExMTDhFd0RCNDhlSUJWcTFhaFdiTm1jSEJ3d0pVclY3Qjc5MjcwN2RzWEdvMEdPM2Z1aEllSGg4NGNsSGxSdHF3VExDMHNrSnFXWnV0YXNlcG5UKzdmdkp1dkV4WVQycHhaV2xqa0syZUVBSlF6UTh4Vmx4RUNVTWFNb1p3UmM2S2M2VE5YeGxxMGFLRTNlbHpyK1BIamlJbUpnVWFqZ1ZBb2hFUWlRV0JnSUdReW1kNitoa1pocHFhbTZrMmxDZ0JIamh4Qm5UcDE0T3pzREVkSFI5aloyZUhNbVRNNkhmMkdCa0pkdTNZTkdvMUdaLzIyN0hoNGVHRDc5dTM4NjBtVEp1SDgrZk53ZFhWRjM3NTk4ZlhYWDBPajBTQW9LQWlYTDEvRzRNR0RzV0hEQmd3YU5BZzNiOTZFU3FWQ3g0NGRFUndjckZjZWpVYURrSkFReE1iR1l0U29VZGkxYXhlZVBYdUdGeTllWU9IQ2hTYVZMeTgrMVdoWHlwaGgxQzRqNWtRNTAwZlhpOFNjaWtMR0NsMUh2NEFUZTRNQm5KMmNZR0Zoa2VmenpKbzFDN05telRLNmZjV0tGWWlJaU1EUm8wZHpOUzJPMXBNblR4QWVIbzRqUjQ1QUlwSEEwOU1UZCs3Y0FRRE1tREVEQVFFQmlJeU1ST3ZXcmZVNjBnMUpTa3JDdW5YcllHOXZqKzdkdXdQSUhMVXliTmhPam11VEFBQWdBRWxFUVZRdy9QREREMWk3ZHEzUitSeXpPbkRnQUY2L2ZvM0F3RUE0T2pxaVc3ZHVXTHg0TVJvMGFBQWJHeHQrdi9uejUrUGR1M2Y0N3J2djlNN3gvdjE3V0ZwYTZ2eGNzazRCZE9uU3BXekw4UGJ0V3pnNjZ2NEMzYlZyRis3Y3VjUGZmTkUrQVdIS3pZdjhrSW9sY0haeXhMMi9IMEFvRk5RQ1VPaENXQkMwT1N0VHhpRmZPU01Fb0p3WllxNjZqQkNBTW1ZTTVZeVlFK1ZNbjdreVZybHlaVlN1WEZudi9lam9hTVRFeENBb0tBaXpaODlHang0OWNPblNKUnc5ZWhSTGx5NDFxWjN3NXMwYjJOdmI2N3lYbkp5TUV5ZE9ZTnEwYVFBeTIxUU5HelpFVEV3TUFnTURvVlFxQWNEZ2t3Q2pSbzB5YVVUN2I3LzlodHUzYit0OTcrRGdZTHg1OHdaVnExWkZSa1lHRGh3NGdCVXJWc0RhMmhwcjFxeUJwYVVsOXV6WmcvajRlSVNFaE9EVXFWTzRjT0VDNUhLNXdSc1cyZ1Z4MTY1ZGkzTGx5c0hWMVJXZW5wNzhkbE1YNHpWRlJrWUdnUDlQMDJwdWxESERxRjFHeklseXBvK3VGNGs1RllXTUZiNk9mb2IxQVlCeVpaME5qdVRJclc3ZHV1R2ZmLzdSZTErcFZFS2owYUJwMDZaR2p3MEtDdUxucnRkNjlPZ1JObTdjaU9qb2FMQXNpMTY5ZW1IZ3dJR0lqbzdtTy9wTGxTcUZzTEF3REJnd0FDTkdqRUJvYUtqZVhQWlpxZFZxekpvMUMzSzVITjk5OTUzT1JhMi92ejkyN05pQkxWdTJ3TmZYRi9YcjF6ZDZubGV2WG1IbHlwWHc4dkxDVjE5OUJRQVlNV0lFenB3NWd3a1RKbUQ1OHVXUVNxWFlzR0VELzlob3BVcVY5TTd6OU9sVHZTY1l2dnZ1TzlqWjJRSElIUDFpYVdtSnhNUkV2SHIxaXI4aHdIRWN6cDQ5aTVTVUZIaDRlUERIcWxRcUpDUWs4S1A1dFdYVi9xdytKYkZFakhMbHl1TGUzdy9Bc2NJNkFIYm5lRkFKb00yWll4a0hzK1JNNjhtVEo3Q3pzelBZVUNsczd0NjlDNWxNWm5EOWp1eHdISWQzNzk1QklwRVkvZG1scHFaQ3BWTHBMS2lXR3c4ZlBvUkVJb0d6czNPdWpvdVBqNGRNSnVOenJWS3BrSkdSb1hOQm85Rm9JSmZMSVpGSURJNWt5d3ZLbVQ1ejEyWC90ZGV2WDhQZTNqNWZvL295TWpMQU1JekJqcFM4dUg3OU9qaU93eGRmZkpIdmM2blZhbHk3ZGcxMTZ0VEoxWEZ2M3J6QjNidDM4Y1VYWC9CMXRYYlJ4cXlmVTZGUWdPTTRzOTNNcG93WlZ0UnpWdHdVdFZ4OWpIS203MU5sVEtsVUlpd3NERHQzN3NTWU1XUFF1WE5ueko0OUcxWldWZ2dMQzhPUUlVUHd6VGZmSURRMFZHOU9lcTJLRlN2QzF0WVc5Ky9mNTYvbGF0ZXVEVmRYVndRSEIwT2hVR0Q3OXUzWXVIRWpQbno0Z0hmdjNrR2xVaUVwS1FrcWxRb013eGhjUDYxNzkrNlF5K1Y2SGZoYUhNZGg1Y3FWdUgzN05scTBhS0Uzc016SnlRbnA2ZWxZczJZTjl1N2RpOVRVVlBUcTFRdkRoZzNEelpzM01XalFJUDc2eTh2TEN6NCtQdWphdFN0bXpKaUJ1WFBuNmx5YnNTeUxkZXZXd2RiV0ZvNk9qZ2JyNUxKbHkyTGt5SkVHeXpwLy9ueUQ3eHZ6L1BsekNBUUNXRnRiNStvNFUxSEdEQ3RwN2JLVWxCU28xZW84dDVQK2E5UXVLL3FLK3ZYaWxTdFhJSmZMMGJoeDQ0SXVDdStmZi81QlJrWUd5cGN2YjdaenFsUXEzTHg1RTQ2T2puQnlja0p5Y2pKc2JHeE1XdXYwdjFRVU1sYTRmbUlBTk9DK0FJQ3l6azZ3a09YL1FqNDlQUjFObWpSQmVIZzR3c1BEOGQxMzMwRXVsK09ubjM3Q3hvMGJFUjRlRGk4dkwzaDdlL1A3TEZxMENISzVuSitxQmdEdTNidUhvS0FnZE8zYUZZY09IVUtIRGgwUUdSbUpTWk1tNlMwS0JXUSt4cmxtelJwWVdWbGgwcVJKV0xod0lSUUtoY0V5TGxteUJCY3ZYb1N2cnk4NmQrNnNzNDFsV2Z6NDQ0OWdXUlpUcDA3bGJ5WVlFaG9haWc4ZlB1Qzc3NzdqdzJCdGJZMEZDeGJnenAwN0dENThPQll2WG93VksxYWdSNDhlNk5Pbmo4SHpQSHo0RUUrZlB0VlpXTGRKa3labzA2WU4yclJwQTRaaDhOVlhYK0hpeFl0bzA2WU5XclpzaVpZdFc4TFB6dzh6WnN5QWk0dUx6aStoVzdkdVFTNlhvMjdkdXZ4N2QrL2VoYTJ0cmM1Q1ZNYkV4OGZqNE1HRE92OGVwaEtMeFNqcjdBUUFZTURWeXZVSmlpbHR6aHpMbERGTHpvRE1YOHlUSmszQzBLRkR3WEdjV2M1cHpJNGRPekI2OUdpZGRUaHk0KzNidHdnSUNNQ01HVE55WGRaTm16YWhaY3VXU0V4TU5MZzlOVFVWSFR0MlJFaElTSjdLbHBLU2d2NzkrMlBxMUttNS9qOC9jK1pNckYrL25uOGRHUm1KeG8wYjY1em54bzBiYU55NE1hNWV2WnFuOGhsQ09kTm56cnBNTHBmajVjdVhTRXBLd3RPblQvSG8wU1A4L2ZmZnVIUG5EbTdjdUlFLy8vd1RseTlmUmt4TURJNGZQNDVEaHc1aDc5NjkyTHg1TTFhc1dJRzllL2Zxbk8vTm16ZDQ5ZXFWM2xkNmVucG0yVFVhOU9uVEIwRkJRWGt1OC9Qbno5R2dRUVBNbkRrelg1OWRTeTZYWTlLa1NaZzhlYkxlNG94NXNYNzllZ3dmUGh3eE1URzVPdTZQUC83QXQ5OStpNlNrSlA2OURoMDY2TTA5UFhIaVJIejc3YmY1THFjV1pjd3djMTh6YXMyYk53KzFhOWZHK2ZQbnpYYk9ndmdlK1hYeTVFblVybDNiNUNsQ2lscXVQa1k1MC9jcE1uYjE2bFgwN2RzWGUvZnV4Y3laTXpGZ3dBQ2Q3V1hMbHNXV0xWdGdaV1dGQVFNR1lQYnMyWGo2OUtuZWViWnUzWXJHalJ2ait2WHJpSTJOeFlZTkd6Qno1a3o0Ky90REtwV2lRb1VLY0hGeFFiMTY5ZENqUncrTUhqMGFBSERod2dVb2xVcWpvOWFYTFZ1R2R1M2FJVFEwRkE4ZVBORFpscEdSZ2VEZ1lHellzQUg5Ky9mSC9Qbno5VzQ4elpneEExMjdkc1crZmZ2UXVYTm5SRWRIWThTSUVYdythdGV1amZEd2NBQ1o3U0VYRnhkTW16WU5KMDZjd0k4Ly9xZzNDdC9UMHhOT1RrNThKNzljTGtkY1hCeFNVbElBQUxhMnRtamJ0cTNCcjl6Y0ZGT3BWSWlKaVlGYXJjYnc0Y054NGNJRms0ODFGV1hNc0pMV0x0dTJiUnZhdG0zTEQveTdjK2NPWW1KaXN2MjZmLysrU2VkV3FWVDQ4T0dEU1YrbW9IWlo4ZkNwcmhmekt6VTFGVU9HREVGVVZGUzIrNjFkdXhiVHBrM0R3NGNQVFQ3MzI3ZHZjZUhDQlVSRVJBQUF6cDA3aDVNblQyYjdaV3JPUG56NGdHN2R1bUhldkhrbWw4Y1VDb1VDQXdZTXdQNzkrd0VBZ1lHQkdEUm9FTzdkdTJmVzc1TmZSU0ZqaFcxRVA4TXdqQXNBT0RtV01kdUluZEtsUyt0Tm4rUGw1Y1hQRldsdGJRMExDd3QrbjQ5LzhXczBHb3dmUHg1UG56NUY4K2JOTVhyMGFKMFI2OFo0ZW5waTgrYk5DQXdNeE02ZE8zSHExQ2w4Ly8zM2FOU29FYi9QNnRXcnNXUEhEamc2T3VLbm4zNHllcDZKRXlkaTNyeDVHRFpzR0pZc1dZS2FOV3ZxN0xOcjF5N0V4TVNnZCsvZThQSFJYZnk1U3BVcW1EcDFLb0tEZzVHUWtJQWFOV3J3YXd4OExDTWpBNG1KaWJDM3Q4Zk1tVE1SRUJCZ2NMOHhZOGFnVFpzMmVQNzh1Yzc3VmxaVytQenp6M1V1bnJVVmwzYUVsMUtweEprelorRHQ3VzN3M0IrN2QrOGVaczJhQlQ4L3YxeFBzeVFXaWJMT3c1YnpQMW9oVmFOR2pZb2N4MWtsSkNSY044UHArSnc1T0pRMlc4NldMbDJLdTNmdll2NzgrV0FZQmpFeE1maisrKzl6UEs1SGp4NElEQXprNytCbVJ5Z1VvbXJWcXRpM2J4OGtFa21lUjRMWTJkbWhkKy9lMkxScEU2S2lvblNtcHNyT3JWdTNFQjRlamtxVktrR2hVT2gxME5TcVZRczdkdXhBY25JeVB2LzhjNE1kT043ZTNwREpaRVl2RmtVaUVRSUNBckJwMHliY3VIRURWYXBVTVZvZVV4ZkkvdFNLUzg1cTFxelpWcVBSbkw1Ky9YcHFQazlsMXJvc0xpNHVUNTFiWXJFWU1wa01ucDZlL0pSd1FHWUhtcUhIK1VlT0hJa2hRNFlnTmpZV3IxNjlRb3NXTGZKYzVnTUhEb0RqT0hUcDBpWFA1OGhLS3BWaXhvd1pHRGR1SEU2ZlBvMnZ2LzQ2eDJNeU1qS01ObTY3ZHUyS1gzNzVCYi8rK3F2T1RlaVBDUVNDUEUzdloyN0ZKV09mcWk0ejV6VWp5VjV4eXRYSGlrdk9DbXRkOXVlZmYyTHo1czA0YytZTUtsYXNpRTJiTmhrZHJWKzZkR21zV2JNR0d6WnN3T2JObTNIZ3dBSFVyVnNYelpzM1IrdldyZmtSNTN2MzdvVkdvMEhyMXEyeFlzVUtDSVZDOU8vZjMrak5xZEtsUzhQWDF4ZDc5dXd4K3JSWno1NDlrWmFXaG9NSEQyTC8vdjFvM3J3NUFnSUM0Tzd1am9rVEorTDY5ZXNJRGc0MldnLzE3OThmN2RxMVErM2F0Y0Z4SEk0ZlA0NDFhOWJnK2ZQbkdEOStQSHIxNnNWMzBtdi83Tml4STVLU2tyQjY5V3JjdkhrVEV5ZE9STU9HRGFGUUtIRDM3bDNjdW5VTE4yL2VSR0ppSXU3ZHV3ZTFXcDFqeDFCMkJnMGFwSE5ka0pHUmdYbno1dUhKa3lkbzM3NDlZbU5qTVhyMGFGU3JWZzJEQnc5RzA2Wk5jZno0OFh6bnRyaGtqTnBsbWZMU0xrdFBUOGVlUFh2UXRHbFRPRGc0QUFDMmI5K09RNGNPWlh0Yzc5NjlNV25TSkFDWlQzaCtmQk5PV3g2WlRNYnZsNU5MbHk1QktCUkNyVlpUdTZ3UUtxeDFtVG1KUkNMWTI5c2pKQ1FFZi8vOU44YU9IV3Z3eWEyWk0yZWlaOCtlT0gzNk5QcjM3Mi93WEFjUEhzU0ZDeGY0Z1dIYUcybTJ0clpvM2JvMWZ2amhCM3o0OE1Ib2t5TktwUklCQVFFWU8zWnNqdVcydHJaR3AwNmRzSHYzYmlRa0pLQjY5ZXE1K05UR2FmOXR0TlBuaFlTRVlOcTBhZWpUcHcrbVRadG1jcC9OcDFZVU1sYW9ycktkbkx3dEdJNFRDb1Naand4K3FvV0Fjdkp4QTBZN210N0N3c0xvbEFGdjM3NEZvTCtvazdPek03WnUzWXJWcTFkajE2NWQvR09nQ29VQzgrZlBSMlJrSkVxVktvVmx5NVlaZlVRVXlLeDAvL25uSDJ6WnNnWERoZzNEOE9IRDBiOS9mNGhFSWh3OWVoUUxGeTVFdFdyVkVCZ1lxSE5jZkh3ODl1elpnNk5IajhMQndRR1ZLMWZHaFFzWDBLVkxGd1FFQktCRGh3NDZuZkt4c2JGUUtCUll1blFwNXM2ZGk4V0xGeHN0azZlbnA4NGNrY2FjUG4wYWRuWjJxRml4SWdCZ3pabzFlUDM2TlRwMjdHaHdmKzIvdS9iZjRlWExsN0N4c2NuVFkxWU13OERheWdwQ29SQXFsVXJvNnVvcWUvTGtTWHF1VDFUQUJBSkJZNVpsTi9uNCtDUnFOSnFsQW9IZzk5VFUxT2UzYjk5T1JTNVgrWFoxZFpWcWMyWnJZNTZjUlVkSFkvdjI3ZWpXclJ0YXRtd0pBSEIzZDhmQWdRTnpQRlpiTVNRbkordU42dnFZcmEwdFFrSkM4T0RCZzJ6WDREREZ3SUVERVJzYm0yM3VzbnIyN0JrbVQ1NE1vVkNJZCsvZVlkcTBhWG9YQ2tGQlFkaXdZUU9zcmEyeFo4OGVLQlFLdlgyV0xWdUdDeGN1SUN3c0xNZnZPV2pRb0d5My8vcnJyM0J5Y2pLcC9KOVNjY2taeTdMUkxNc20xYXhaYzZOYXJkNm5WQ29mM0xwMTZ4MkFYQTNoTVhkZFZyMTZkY3llUFJzaWtRaENvUkFpa1lqL1NreE1oS09qSXp3OVBTRVdpeUdWU2lHUlNDQ1JTS0RSYUxCOSszWjA3ZHBWNzV4ZHUzYlZlZklxNnhNb3g0NGRnMUFvaEtXbHBkRVJSdFdyVjRkVUtrVjhmTHpCZFZzaUlpSWdFb2tRR3h1TDJOaFlvNS9OeHNZR1BYcjBBQUJzM3J4WmJ3U3ZJUXNYTGpUYWlTT1JTUGkxWUpvM2I1N2ovTVRIamgzRHNXUEhqRzd2MUtrVGZ2enh4eHpMOUtrVmw0eVpzeTRyTE5lTUpVMXh5dFhIaWt2T0NtTmR0bjM3ZGl4YXRBZ3ltUXpEaGczRHdJRURjNXdIWGlLUllPVElrV2pmdmowMmJOaUFvMGVQNHZIangyalRwZzJBekZIQWE5YXNRZGV1WFRGdTNEaWtwNmNqTEN3TUZoWVc2TmF0bThGemFxZGtqWXVMTXpvTmg0ZUhCMEpDUWpCeTVFaitKc1BKa3lkaGFXa0pwVktKWmN1V29WNjlla2JMWGJGaVJWaGJXMlBYcmwzWXMyY1BuajU5aWpadDJtRGx5cFg4TmR1dFc3Y0FRT2NhZE5pd1lYQjJkc2E4ZWZNd2R1eFlqQmd4QWxXcVZNRzRjZVBBTUF3cVZxeUk2dFdybzN2MzdxaFdyUnJLbGkyYjdjOHZPL2IyOXJDM3Q0ZENvY0N4WThld2R1MWFQSDM2RkowNmRjSVBQL3dBdFZxTmlJZ0lyRisvSGhNblR1VEw0ZXZybStmdkNSU2ZqRkc3TEZOZTJtVzdkdTFDYW1xcXpnQ1dxVk9uR3UyY1g3aHdJYUtqbzNXbVd6NTI3QmcvNGxjdWwwTWtFa0VnRU1EQ3dvSmZsMlBKa2lYOHpBSGp4bzFEcTFhdDBLNWRPd0JBVEV3TU5tL2V6Sjl2Ky9idDFDNHJoQXBqWFdadVlyRVljK2ZPeGR5NWM3Rmx5eFpJcFZMY3ZIa1RWNjVjMGR0WHBWSmg5ZXJWV0wxNnRkNjJzTEF3S0pWS3ZIcjFDdVhMbDhlZE8zZlFzV05IREI4K1hLZXU2OWV2bjlHTy9JOEhlRVZFUk9Ebm4zODJXblp0Wi96Z3dZT3p2UWtjSFIxdDhuVGQyb0VnMmh0dkhoNGVmUHN3di9XUE9SV0ZqQldxam42QnJWekdNUllDaG1FTDVJNW9SRVFFWHJ4NHdkOGh6am8vNFpkZmZxbXo3NU1uVDdCcTFTclkydHBDb1ZEZ3lKRWprRXFsZW92UUFwa0JIak5tRFByMTY0ZFNwVXJoeG8wYitQSEhIL0hnd1FPVUxWc1dZV0ZoK095enozSXNYMkJnSUdReUdWYXZYbzJWSzFmaTBLRkRXTDU4T2FaUG53NFhGeGNzV3JRSUxNdmkrdlhyaUltSndXKy8vWWJIangvRHhzYUduK3ZTMHRJU3NiR3hXTHg0TVg3NjZTZUVoWVdoZHUzYXFGKy9QaG8zYm93OWUvYkF4c1lHdFdyVndvb1ZLekJseWhURXg4ZGo5T2pSYU5DZ0FjcVZLMmR3M2thTzQ2QlNxYUJXcTZGV3F5RVFDTkM5ZTNja0p5Y2pQajRlTFZ1MmhFS2h3TXFWSzdGdDJ6WTBhZExFNkdoUmdVQ0FVcVZLNGZqeDQ3QzF0Y1hodzRkTit2a1lJNVpJSUdCWnFEaU9aVms3S1ZDNFFwZ2JETU5VRXdnRTRSekh2Yld3c0xoVXMyYk5QeGlHdWFaUUtNNG1KaVltNVh3R2dHWHRwQnpEQ0JpR05jc2Q3Wk1uVHlJa0pBUStQajQ2aXp1WEwxOGVRNFlNTWZrOGRuWjJPSGp3b001N1k4YU13ZWVmZjQ0UkkwYjhXM1lXa3lkUGhrZ2tna0toTURxYXljL1BEL0h4OFpnd1lVS08zemU3MFMwTkd6YkUvUG56Y2ZmdVhZd2VQWnJ2d0gveDRnWEdqQm1Eb0tBZ05HN2NHTy9ldmNPbFM1Y1FFeE1EWjJkbmJONjhHVHQyN01DUkkwZXdZc1VLdUxpNDZKeFgremowekprekRWYU14NDhmeDRrVEo0dys1Uk1iRzR0OSsvWUJ5RnhUUTl1aGtweWNqTC8vL2hzYk4yNUV1WExsY3Z6c1dna0pDWGo4K0RHL3RrZGVGS09jT2JNc081VmhtSWxDb1REZXg4Zm5ITWR4Q1N6TG52M2pqejl1QWNqeCtXZHoxMldXbHBaSVQwL0gxYXRYRVJRVXhGK2dLcFZLaElhR1FxMVdZK3ZXclhwVG9jMmFOUXRSVVZHd3RyYldHMW4vMldlZjRjc3Z2NFJTcVlSTUp1UExtWktTZ3Q5Kyt3MHFsWXFmNXNDUS9mdjN3OTNkSFFrSkNkaTRjYVBPTnBWS0JaVktCYkZZckxmdFkyNXVibnhIdjFLcGhGd3V4K2pSby9NMFQybE1UQXppNCtOMTNtdlNwQW44L2YwTjdqOXQyalMwYU5FQ2ZuNStCcmRubmRzNE9qb2FMMTY4NEI4ZGpZaUlnSjJkbmQ0NlBzWm9OQnFzWDc4ZVBYdjJoSTJOalVuSGZLd1laY3dzZFZsQlh6T1daTVVwVng4clJqa3JWSFZaejU0OW9WYXIwYUZEQjM3TkwxTzV1YmxoK3ZUcEdEZHVIRkpTVW1CbFpZVmJ0MjVoOU9qUmNITno0K3VxeVpNbkl5a3BDZlBtelVPZE9uWDRwNjlYcmx3Skt5c3JmcDd5UzVjdUlUWTJOc2RPTzJkbloweVpNZ1ZEaHc3RnBrMmI4TXN2dnlBakl3UExseTlIZW5vNm1qWnRhckREYVBiczJZaUlpSUJNSm9PL3Z6K1dMVnVHK1BoNFJFWkd3c0xDQW1scGFmejIyclZyNnh6YnNXTkgxS3RYRDcvODhnc0NBZ0tnMFdpd2JOa3llSHQ3NjlUeDdkcTFRM0p5TXIvbVhIYUw4ZTdkdXhmNzkrL0hxbFdyNE8zdGpiZHYzK0tQUC83QW1UTm5jT2JNR2J4Ly94NmxTNWZHOU9uVCtVRllRcUVRUFhyMFFNZU9IYkZ6NTA2c1g3OGVJMGFNUUlNR0RSQVlHR2h3alRkVEZhT01VYnNzRisweUN3c0xmUGp3QVZ1MmJFR1hMbDNnNnVxSzlQUjB5R1F5U0tWU2c1OTk4K2JOT0hUb0VJWVBINjdUeVRkcDBpUk1talFKQ29VQ0RSbzB3TFJwMC9qL3V5ZFBuZ1FBMUtoUmcrOWNGQWdFY0haMjVtYzlNUFEwQUVEdHNrS3FVTlZsbndMTHNwZzJiUnJjM056UXFWTW54TVhGNmN3QXNuMzdkcFFyVnc3Tm1qVXplcFBDM2QwZGRlclU0ZHQ3Rnk1Y2dJdUxTNjdYbGNoSzJ5NGJOV3BVcnV0dDRQOVRCV1UxYjk2OEhKOUdVNmxVMkw1OU8zYnYxcDMyZnNlT0hRQXlwOEFxVTZaTXJzdGpib1U5WTRXcW94OXFzWXdSY0VLV1pTR1ZaRC9LNDFONC92dzVJaU1qd2JJcy9QejhqRjQwQVpraklYNy8vWGNvbFVvQW1mTkpqaHMzTHR1N1dkcktKaU1qQTArZVBFR2pSbzB3WThhTVhBVm4yTEJocUZxMUttYlBubzJBZ0FDNHVMaGd3b1FKYU5Tb0VjcVVLWU1KRXliZzlPblRBSUNxVmFzaUtDZ0lYMzMxbGM1bytOcTFhMlByMXEwNGRlb1VkdS9lalRObnp1REtsU3VvV2JNbTdPM3QwYmx6WjdBc0N5Y25KNnhidHc2blRwM0M0Y09IRVJNVGd4Y3ZYaUFqSXlQSGNqWnYzaHpkdTNmSDdkdTNJUktKVUx0MmJlemR1eGZidG0xRHExYXRNR1BHakd5UEh6bHlKSll1WFlxcFU2ZkN6czVPNTBJbHR5UmlNVmlCQUJ3WWxwTmx5QUM4emZQSkNnR080OEF3akIwQWZ3Q3RBYnlUU3FVdmZIeDhMZ0xZZXUzYXRkK3pPNTZ4VkVrWnNKazVrK2F2c3R1L2Z6L216Sm1EU3BVcVljbVNKWkRMNVRoOCtEQzZkZXVXNjd2bEFvRkE3eUpJSkJMQjB0S1NmLy9BZ1FPNGNlTUd4R0t4M29qZXJDTTY2dGF0aTNMbHlobDl0QTBBenA4L2o0U0VCQVFFQkJpdDlOM2QzUUZrem1sZXZYcDFoSVNFd01yS0NpNHVMdWpXclJ2V3JsMkwrdlhyNC83OSt3Z0tDc0tFQ1JNd2F0UW8yTmpZWU1DQUFiaDQ4U0tpb3FLTUxwTG01K2RuOEhzL2VQQUFKMDZjNEVldGZVeWhVUEFYbE0rZVBjUFdyVnNCWkU0Nzl2NzllMnpkdWhXMWF0WEtkdkh1ck45cjdOaXhFSWxFYU55NHNVbnJaaGhTbkhMMmI4YkVBR3IvKzVYR2NkeHpIeCtmMnhxTlpudHFhbXJVWDMvOTlkN29DVDVCWFdablo0Zkl5RWdJQkFKTW5Ub1ZRR1krNXMrZmozNzkraUU0T0JpTEZ5L21jN2QyN1ZwRVJVVmgrUERoUnFmUGlZeU14T0xGaTNYV1k5bTBhUk5TVWxLd2J0MDYvcEhxck02ZE80Y0ZDeGJ3SGZHOWUvZEc3OTY5ZGZhWk1HRUNMbHk0Z01PSEQrZHB3ZlUrZmZyazZVTDg5ZXZYZWgzOUZTcFVNSnFqYWRPbW9WS2xTa2EzTDEyNmxQLzc0Y09Ia1ppWXlOZjVCdzRjZ0VBZ01IblIwUVVMRm1EUG5qMlFTQ1RaL2w3S1RuSEtHSkQvdXF5Z3J4bExzdUtVcTQ4VnA1d1ZwcnBNTzZWT2Z0amEyc0xXMWhZY3gySG16Sm13dExURTBxVkwrWVV0QlFJQjVzeVpnN2k0T0owcFZpOWV2SWhidDI1QnJWWUR5SHlTckV1WExoZzhlTEJKMzlmZTNoNFRKa3hBLy83OXNYNzlldXpmdngrVEowL0c3dDI3VWFGQ0JiMzkyN1p0Q3g4Zkg3Um8wWUx2dlB6OTk5OTFubGh6ZDNmSDVNbVREYllCblp5Y01HclVLUDUxZ3dZTjlQWVpPblNvMGJYZmpDbFhyaHltVDUvT1Q1SENNQXhxMXF5SkRoMDZ3Ti9mMzJDOUs1VktNWERnUUxSdjN4NWhZV0U0ZlBndy92enpUeHc4ZURCUDlUdFF2RElHbUZTWG5VUTJvL3hMU3J2TXdzSUNLMWV1Qk11eUdERmlCTlJxTmZyMzc0L2F0V3NiSEhTMWNlTkdMRisrSE8zYnQ4ZlFvVU56K1pNQUxsKyt6TGRwVkNvVkhqMTZ4RStwYW13ZWNtcVhGVTZGcVM0ek41VktCWUZBQUlaaDBLOWZQd0RRZWVKNng0NGRlUFRvRVJvMWFxUXozVnBjWEJ5Y25KenkxWkZ2cWxhdFd2RlRudWRHY25LeVhrZS90dDRhUG55NDBlTTJiTmdBVjFkWHRHN2QydUQyd3JLNGVHSFBXS0hxNkdkRUFobkhRY0N5NXJ2YkZoMGRyZk82Um8wYWV0TUlaSDFVeTFpSDNNY3NMQ3h3OGVKRkFQd3ZINVBMNU9QamcxMjdkaG04T0RSRjQ4YU5FUlVWeFQveXFoME5DUURCd2NHb1ZxMGEvUHo4c2wxSGdHRVlORy9lSE0yYk44ZWpSNC93K3ZWcmVIbDVvWC8vL2pvVmlsQW9oSitmbjg3SUxPMm9mYlZhRFkxR0E0N2orQzh0N2I5ZnZYcjFjT0xFQ1dnMEduN1ZlVU9WM1BEaHczVUMzNjFiTjZPUDNlYVc1Tis3YlF6RENUaWwwQ0xuSXdxL0xEOXJGb0FkQUR1R1lid0FCTlNzV2ZNSnd6Q2JWQ3JWSG8xRzgxU2hVS1QrOWRkZi8yOE5hRVJTanNuTVdYNUdqcWpWYXF4YnR3NmVucDVZdm53NXJLeXMrRVozclZxMTh2VVVoaUhQbmozanA1SUtEQXhFcjE2OStHMlBIejlHNTg2ZHNXREJBcDNLTWJ0SzVNT0hEMGhJU01EQWdRTU5QcVdTVmIxNjliQm8wU0tkLzVQYXAxZzZkT2dBSUROVGl4Y3YxbmtVVktsVUlpa3BDUWNPSEFDUStlaW92NzgvYXRTb2dZQ0FBUDRwbUk5cE96M1MwdElNbHFkQ2hRb0lDQWlBcGFVbGZIMTkrYWxLdW5mdmprcVZLbUhPbkRrQWdGOSsrUVZBNWdMYjJvN1pyRGw5OE9BQlJvNGNDYkZZalBEdzhEeGZUQUxGSzJjTXczdzhoWnNGZ0FvTXcxUVFDQVQrMXRiV2IzeDhmQ0k1anR2QU1NeWRseTlmcG1SOVhPOVQxR1hObWpWRFlHQWcveWp5bURGakFHUk9FVEIrL0hqTW16Y1BseTVkUXYzNjliRjM3MTZFaDRmam0yKyt3YkJodzB6K0hpOWZ2c1NoUTRmUW9rVUxWS2hRQVJjdlhrVERoZzExOHFIdGxEQTI0djdWcTFjNGUvWXMyclJwayt0T2dEWnQyc0RMeXd2eDhmRkdGN3ZPanIrL3Y4Njg0UDM2OWNQbm4zOXVORWRBWnRZTWJXY1lCdDI3ZCtkdjlpMWZ2aHhBNXFpdUtWT21ZUFBtelRwMTdMdDM3L2dSWWgvUFVSc1dGb1k5ZS9hZ2YvLysrZXJvS2s0WjA4cFBYZllwY21aSWZIdzhWcTVjaVlTRUJEQU1BeDhmSDR3ZVBScVZLMWZXMi9meTVjdFl2MzQ5Ly8vWHg4Y0hFeWRPeEpRcFUzRDM3bDJjT25YS1lIMXorZkpsckZxMUNyZHYzNFpNSmtQejVzMHhZY0lFdmdOVFM2RlFZT3ZXcllpT2pzYXpaODlnYTJ1TEprMmE0TnR2djlXWkFrU3BWT0xvMGFPSWlvckN3NGNQa1p5Y2pMSmx5NkpyMTY3bzI3ZXYzalZyV2xvYTFxOWZqMlBIanVIRml4ZHdjbkpDdDI3ZEREYnNpbHV1UGxhY2NsWVk2N0xzR0pxcXdCQ0dZZkR6eno5RExCYWpkT25TT3Rzc0xDejBuc0xlc21VTGdNemZOMnExT3MvenpEczRPR0RLbENrWU1HQUFidHk0WWJRZDUrUGpvN2RlMm9BQkF6Qmd3QUNvVkNxd0xBdVdaZk5VQnEzT25Udm42Ymh2dnZrR0VvbUU3M1EwdFo0dVU2WU1Ra05EMGIxN2Q3eCsvVHJQbmZ4QThjcVlWbloxbVkrUHoxTUFHMHQ2dSt6R2pSdjQ1WmRmRUJRVUJGdGJXMFJFUk9EKy9mdjg5YXlXUXFGQWFHZ29mdjMxVnpnNE9HRENoQWw1bW1vbDYvUndTcVVTUjQ0YzRVZmFhNmNjMGFKMldlRlcxT3F5M0FnSkNjR2JOMjh3YytaTXZmcnM0TUdEV0xSb0VicDM3NjZ6dnFaY0xzZVVLVk5nWjJlSERSczI4QU42cjF5NXdrK3RtSkdSZ1ljUEh5SW1KZ1lBK0NkaVRwOCtqWC8rK2NkZ1dWSlRkWmRDOFBMeVF0KytmWFBzSnpHbWV2WHE2TnUzcjk3dnRad0daeHc0Y0FDdXJxNW12YmI3RkFwN3hncFZSejgwS2hrRUlnSExNb1V1aE5uSlMrV1QxMDUrTFdQeld0cmIyK2Zxc1R3Z2MxU0p0dEZWdm56NUhQY1hDQVM1bWxZaDY5TUVwdHpKTmplSlJBeFd3QUljdzFvSzJjOTlmSHpLTVF6RGFUUWFEY013R29aaE9MVmFyV0VZaG1OWlZxTlNxVGlXWlRVTXczQXFsVXJEc3F5R1pWbE9wVkx4KzdBc3l5bVZTZzNETUp4QUlOQW9GQXBPS0JScUdJYmhNakl5TkF6RGNFS2hVQ01RQ0xqMDlIU05TQ1RTQ0FRQ0xpVWxSU01RQ0RpSlJLSVJpVVRjNjlldk5VS2hrTE8xdGRYRXhzWnFBT2hmWFh3azYvKzNySldlOXU4c3k3b0NDQllLaFJNQUpJakY0dXMrUGo0eEFLNWV1M1l0RVJxTkZFS2hnR1VaU1BPUk00RkFnSmt6WjZKcTFaTXNTVVVBQUNBQVNVUkJWS3F3c0xEQXpaczNzV2ZQSG5UcjFnMnVycTVJVGs0MitWeGlzUmdXRmhaNDh1UUpoZzhmamlWTGx1aDFva1JFUkVDdFZzUFoyUm0zYjkvVzJmYm8wU01BeU5QZFpsTzlmUGtTM3Q3ZWVYcU1NalUxRmJObnowWjZldVkxaDdZUk9HalFJTVRGeFJrOUx1dE5pNndtVDU1czBrSTVXbGx2Qm1ybjlidDE2eGEvenNEcTFhdmg2dXBxOHZrTTRYT21BV3NwRk5UMDhmRXBaMHJHL24zTlowbXBWSExhOS85OXJXRlpsbU1ZaHRQKy9kL01hVmlXNVVRaWtTWTFOWlVUaVVRYWxtVzUxTlJVRGN1eW5GZ3Mxc2hrTXMzejU4ODVxVlNxRVl2RlhHSmlvZ1ltenV0b0tHZmFQeG1Hc1Fjd0NFQS9BSCtWS1ZNbXpzSEI0U3pETUpldVhidDI5VlBWWmYzNjljUHQyN2NoRUFoMGJqQXpESU01YythZ2Z2MzZlUC8rUGNMRHc5RzVjMmVUcHE3SzZzR0RCN0MwdE1Td1ljTnc5dXhaVEo4K0hRY09ITkM1d05NMmdJUkNJVTZmUHMzUE02eWxIVFdaa1pGaGNBNUpZd0lDQXVEbTVnWTNOemVzWGJzV08zZnUxTm1la3BJQ3RWb05hMnRyb3gwa25UcDEwbG5ZY2NTSUViaDA2WkxSSEFHWkk4WU1UUzlrYTJ2TE45Uk1zVy9mUG40MGwzWVJlNDFHZzlEUVVPemZ2eCtEQncvTzA0TEtXVkZkOW5GZDl1bXZHYTlkdTRZdFc3YWdldlhxYU42OE9XN2R1b1d6WjgvaWp6Lyt3TWFORzNXbXI0aU9qc2IwNmRNaEVBajREclEvLy93VHc0WU55L2FhNmZ6NTg0aUlpRUNkT25YUXBFa1RuRDkvSHZ2MzcwZEtTZ3JtenAzTDc1ZVJrWUZSbzBiaDJyVnI4UFQwUkpjdVhmRGd3UVBzMzc4ZlY2OWV4Ylp0Mi9oT2dSTW5UbUQ2OU9udzh2SkNzMmJOb05Gb2NPTEVDU3hac2dScXRWcG4zdVgwOUhRTUd6WU1OMi9laEl1TEM5cTJiWXZYcjE5anhZb1ZCdGRoS202NStoalZaWisrTGpPSHZNeFB6ekNNV1JhQmRuSnl5dk04M0FXOUNMV25weWMvaDNsZUdGdXJMamRLV2wzMjd5S2dKYjVkTm12V0xGaFlXQ0FqSXdNN2R1ekE1czJiMGI1OWV6UnAwb1RmNS9UcDAxaTRjQ0dlUFh1R3BrMmI0c3FWSytqY3VUTUdEQmlBbmoxNzV1cEd5SkVqUi9nYlVpMWF0RUNmUG4zNFBwTDkrL2NqTkRTVTM1ZmFaVlNYRlJSZlgxL01tVE1IZmZyMHdZSUZDK0R0N1EyTzQ3QjE2MWFFaFlWaHdJQUJlamZEaEVJaHZ2LytlMHljT0JFelpzekF2SG56QUFBLy8vd3pIajkrREk3aitQVlh0TmRjMm11cDNLaFpzeVpxMXF5Skd6ZHU4T3RiNU1hbVRac3dmdno0WEI5bmFXbkpMMVN2ZGZ2MmJaUXRXOVpzMHpTYVE5YTZqSUdnOEt6dy9LOUMxZEV2MGdoa1lEa2hXMGpuenlKRlUrYmROZ0U0QnF4VUpoek1NRXdkQUdBWWhnUEFjUndIbG1XMVYyYWNVQ2pNK25mZzM3bmZoRUloOSs4eEFNQ0pSQ0pvajVkSUpKeDJQNWxNeHUrVDVUVUhBTmJXMXB6MmUzTWNCM3Q3ZTc0TVBqNCsvSDVaS0pGWkFScWNpTXpRVGFZc2xaNEZnTG9jeC9reUROT1Q0N2hYUGo0KzhYS2wrbkthVWlOa3pUQVhwSFp1MGZUMGRFeWJOZzIydHJiNDl0dHZFUmtacVRNUGIwN2F0MitQa0pBUXFGUXFKQ1VsOFNNbkFPREZpeGU0ZXZVcTZ0U3BBeTh2TDF5NWNrWHZxWnpidDI5REtCVG1hdjdEdkNoZnZqeGF0R2loTnhMRUdJWmhJQmFMa1p5Y2pObXpaeHZjcDFhdFducUxZLzM2NjY4NGZQZ3dsaTFicHJkL2JpNGt0VmF0V3NWM2p2NzcveFpMbHk2Rmw1Y1hsaTVkYW5DS2x0elM1Z3dzaEZJSkc4Z3d6R2NDZ1lENzkvOGo5MjlIRjhjd0RKK2Rmdy9sdDNFY3h3bUZRbTAyOGU5ci9oeFpqNU5LcFh4ZXJLeXMrSDMrSGZYSmFUUG02T2pJZng5REdXTVlSZ01nZytNNDQ0OVZmN1JBZUphTWlRQlVCVkNWWVpqT0FGNzYrUGc4VUtrMEZ6NG8xZUpQVVpkbGJaaG96WjA3RjBPR0RJR2ZueDlzYkd5d2MrZE9rLzlOcy80TzhmWDF4WW9WLzJ2dnpzT2lxdjQvZ0wvdkFDS0Npb3FKdTFnSVltYmlrcVptcnBtV1dlWlM3bHFhV3BaTDBVSVo1cFkvOS9VcmxvcExiaGxhcVZRbzdvSW9DaWk0c0trazRLNXNNekJ6Nys4UG5CdkR6TEREek1ENzlUdys2WjN0UUx3NTk1NTd6dWVzZ2JXMU5YNysrV2UwYk5sUzcwSkQrN1ZiV1ZuSnBhbHlVeXFWc0xLeXdzbVRKM0h5NU1sQ2YxMjVMK0ErL1BCRGVabDJkblkyMXExYmh5MWJ0aGc4MmRXS2lvclNtL0dibTdlM3Q5N0F6Q2VmZklMWFgzOWRyeDU0UUVCQWtkb081SlJxZU91dHR3RGsxSFZldUhBaElpTWpjZW5TSlhoNWVlbGMxQlVYK3pMZHZreVZyUWxMZjlxWGxkVTVvNStmSDM3ODhVZjA2TkVEUU00Z3MzYUc1SklsUzdCdTNUb0FPV1dqNXMrZkQxdGJXL2o2K3FKVnExWUFjcFprKy9qNDRPREJnMFkvWSsvZXZWaS9majFlZU9FRkFFQnNiQ3plZSs4OUJBWUc0dUhEaC9JcUdsOWZYMXk0Y0FGRGh3N0Y1NTkvTHY5TzM3aHhJOWFzV1FNL1B6KzUzRWU5ZXZYZzYrdXJVLzk3MUtoUmVQZmRkN0ZyMXk2ZGdmNzE2OWNqT2pvYXZYdjN4cng1OCtTQnlLaW9xQUxMSlZTRVhPWEZ2cXg4K2pLcXZOaVhWYzdyc3VyVnF5TTVPUmxidG16QjNidDNVYmR1WFh6KytlZlFhRFE0ZGVvVWZ2bmxGNFNHaHNMVjFWWHV2eDQ5ZW9TZmYvNFo2OWF0dzQ0ZE8vREpKNStnZi8vK2lJK1BSMWhZbUR6NTVOeTVjOGpLeWtMdDJyVkx2TkVxcjh2WWw1V25nUU1Ib2xtelpwZytmVHE4dmIyeGQrOWVMRnUyREx0MjdZS1ZsUldPSERtQ2dJQUFLSlZLWkdWbFFhVlM2YXc2Q1F3TXhNNmRPekY4K0hEczNMa1R3SDgzc2o3ODhFT2RDY0JyMXF4QnJWcTFqSmI3aVk2T05saE9ya0dEQnZEeThpcnkxMlpvNzFJZ1o5V09kcVZkYnAwN2Q0YXJxeXRxMUtpaGMyTlNraVI4L2ZYWDhqNGdKVjBSVjFweTkyV3dVdGdWL0lyeVpWWUQvUm9GYkt3Z0tBUkJnSTExMFRmaUl6TEV4c2I2NlM4RVNRRUp0aEpnSitUUVBpWDNHWUVBQUpJazZSMFRkTThjL252eDArUGExenp0YklROER4ZjRPWUlnbE9wdkxlMk0zNmNOc0FQZ0FLQ21BckNETm1jMkpmOFZJRWtTZnZqaEI5eThlUk5UcGt4QjllclYwYWxUSi96d3d3OEduLy9MTDc4Z1BqNGUzM3p6alh3c3Yxa0xSNDhleGRHalJ3RUE0OGVQeHdzdnZJQzllL2NpS1NsSm50RVZGaGFHNTU5LzN1aEtsOUxnNys4UFcxdGJUSm8wS2QvWkhybloyTmdnT0RnWU5Xdld4TkdqUncyZXdEczVPZW5WWDlYV0dUZFVsN1dnRTlpMHREVDQrL3NqS3l0TG5rWHE2ZWtwRDk1bzM3dHo1ODVZdEdpUlhtbUk0cEp6SmtrS0NVSlZTWktNNVV3K2tPdm5YeTlQdVkvblBwWXJaenF2S2V6bkNFYStnY1c1TU1nOXExNlNwQ29BSEFSQmNOUUExUVJCVVNwOVdVWkdScjRsTW5JLzc5Njlld0J5Tm5WNjhPQ0J6dU9DSU9ndENaVWtTVyttc2JXMU5kUnFOVTZmUG8wSkV5WWdJU0VCdi8zMkd6Nzc3RE1vRkFyNTVOTEt5Z3BlWGw0NkozN0hqaDNEakJrek1HUEdESjBsM01XaFZxc1JFQkFBWDE5ZnFOVnFPRGs1SVNJaVF0NklVZXZXclZ0WXVuUXBqaDgvanZuejV4dXRuOXEyYlZ1RDVld2FOMjZzbDdQQ2xBMjZkT2tTOXU3ZEs4OHlkbloyMXFzcmJtdHJpd1VMRnFCNzkrNEZ2bDloc0MvVDdjdWVEcHFVNlRuandJRUQ1VUYrSUNkYjA2Wk5RMEJBQU02ZVBTdi9QQjQ4ZUJCS3BSTHZ2LysrUE1nUC9EZnI2cDkvL3RFWktNbHQ4T0RCOGlBL2tMTlI5a3N2dllUVHAwOGpOallXN2R1M2gxcXR4dTdkdTFHclZpM01tREZENXlKbjVNaVJXTGR1SFk0ZVBTb1A5TC80NG90Nm45T2tTUk80dUxnZ0ppWUc2ZW5wc0xlM2gxcXRocisvUDZwVXFZTFBQLzljWjdheGg0Y0gzbi8vZld6Y3VOSG85NmNpNUNvdjltVmwwNWNSYWJFdnE1elhaUnMyYkFBQW5EaHhBck5temNLOGVmTmdaMmVIY2VQRzRmTGx5L0R3OE1EQ2hRdlJxMWN2dVk5emRIVEV6Smt6TVh6NGNDeGR1aFRmZmZjZHJseTVBbGRYVjUxQjk4REFRQnc3ZGd4dWJtN3l2bEZIamh5UmEzbG5aMmNqSmlZR2YvMzFGNEQ4K3lOZWwra2VZMTlXOWw1NDRRVnMyclFKYXJVYU5qWTI2TjY5TzI3Y3VBRm5aMmRVcTFZTjl2YjI4bi90N094UXJWbzErYytpUll1d1pzMGE5T3ZYVDE3Qm9pMWRmdS9lUFp3NWN3YWRPM2ZHbDE5K2liTm56eGFxUGQ5Ly83M09TcHRhdFdySm0xMlhsRnF0aGxLcDFGdjFyVlFxVWJ0MmJiaTZ1cUp1M2JxSWpZMlZIenQxNmhRU0VoTHcwVWNmbWMwZ1A2RGJsd21BZWQxQmdwa045RXNRVkFJa2pTaEp5TW95ZkVGRVZGVHFiRFZFU1FRZ2lHa3FjWk85RFg2MHNySlNTSklrU0pLa3NMS3lFclIvVnlnVThuRkprZ1JGVG5vRlVSUzF6NU9QYTUrSG5FNUtBVUR2UFpEVHFlVitUTys5YzcySFRkNjJTNUprSlFpQ0ZZQVhBTHhoNEhHOXJ6ZFh4NmlVSkNsT2txUjRBSmMxR3MyMnlNakl5SVl0V3JXcG9yQWVJMG9Tc2xRbHo5bWFOV3ZrRXlkdG1hYW1UWnNhTFFNVkdCaUlXN2R1NmMzMk0yYmd3SUh5NEVXMWF0V2dVcWtnQ0FMKyt1c3ZqQjA3RmsrZVBNRzVjK2ZrZ1lHOGJkUHUwSjZYV3AyelVyQmZ2MzVHUHpzd01GRCttbkxQRnU3UW9RTjhmSHp5YmZmT25Udmw4aU9DSUJpdGI1ZVVsQ1IvLzdSaVltSUFRTzg0WVBqL2VYeDh2THhaZGx4Y0hFNmZQbzFKa3licDFHek9hOVNvVWFWMk1nbjhsek1KVUdlb3BKWFZiTVIvOCtaTUZFVUZBSjM4NU1xRVhpNXk1eVZ2dG5MblVSQUVnOC9Sdmw3N2ZrK3psUGNNUVJCRjBWb1FCSVVnQ0Y4Wit0cnl5Wmxha3FSRUFMR1NKRjBSUmZHM2lJaUlJNDFhdE9sb284Q2cwdWpMdG03ZHFyT0JuekhidG0zRHRtM2JqRDZ1VUNqMDZoOW5aMmZMTTRseUN3NE9SbnA2T3ZyMjdZdTdkKzlpKy9idDZOR2pCOXEyYmF0VHVpZXZYMzc1QlE0T0RzVStHVlNwVklpSWlNRHg0OGZsZ2RQMzNuc1BZOGVPeGFKRmkzRGd3QUhNbkRrVDY5YXRRMHBLQ2padTNJamZmLzhkRFJzMnhNS0ZDM1gya3NucjVNbVRla3ZMQWVoYytPVStsbGRtWmlaQ1FrTGtUUXhuejU0TlIwZkhmRXZsdWJ1N2wrcGdKUHN5M2I3c2FjN2VMOHR6UmtPYnd0cloyY0hWMVJYbno1L0h6WnMzNGVIaElWK281NzR3MHJLM3QwZWpSbzBRSHg5djhETnlEL0pyTld6WUVNQi85VkpqWTJPUm5wNk8yclZyRy94OVVLVktGZno3Nzc4Nng5TFMwaEFhR29xSWlBamN1blVMaVltSmNyMTdwVklKZTN0N3hNZkhJeTB0RFczYnRqVTRnekIzS1N4REtrS3U4bUpmVmpaOUdaRldVZnF5WFAyVXhmWmxnSnl6U245ZGR1dldMWGg3ZTJQS2xDbHlHU2h2YjI5SWtnUTNOemVqbjltd1lVTXNXYklFb2FHaGNIZDNSL1hxMVRGdzRFQ29WQ3E4L1BMTCtQTExMK1Z6VCszbW4wdVdMSkZmcjFRcUVSUVVKTmNyTjFTSFg0dlhaZXpMVEVGYlJodkkyUnV3U1pNbU9IRGdBQVlOR2dRbkp5ZUVoWVVoS2lvS2d3Y1BoaWlLV0xwMEtmcjA2WU81YytjaU96dGJIdVMvZmZzMm9xT2pVYjE2ZGZ6enp6L1l0MjhmMXExYmg4R0RCK3Vkbzg2ZlB4OGVIaDU2ZTc0WUt0dFlXakl5TXRDd1lVT2RGZUZ4Y1hFWU1tU0lQQ0d5WHIxNnVIZnZubnlkNnVmbmh4bzFhcFI0RWxscHk5MlhpWkN5VE4yZXZNeHFvQjhLTVJPQ2xVWVVSU2hWcW9LZlQxUUl5cWRMbkFRSm9pcEx1aHdiL2ZTSzNESUlBSVEyYmRxTXNiS3llZ01vOENRU2tpVGRCckJEa2lSL0FQOHFsY3BVcFZLWm5wQ1FvQVNBS29LVkVvS2dFVVVSbVU4M2JDbXVsU3RYd3MvUEQyM2J0c1dGQ3hkSzlGN0dWSzFhVldjQW9scTFhdkQwOU1SdnYvMkdVYU5HNGRDaFE4ak96alpZTzc5RGh3NUdsK2lkUEhrU2taR1JlUC85OTQwK3g5QWdLSkF6eUZuUXlWaGg2N0JHUlVWaHpwdzVPc2UwTnlIeUhnZjAvLzl2MjdaTjNneExFQVMwYnQwYTgrZlBSNE1HRGVSTm44cURuRE1vUktWS2N6SEdBblBtNmVrcG4xRG1sek5Ka2g0Qk9DQkowdmJzN094ckNvVWk5ZDY5ZTJtM2I5L09DVlFwOW1VOWUvWTB1dmRFWUdBZ1RwdzRBVkVVWVcxdERWdGJXM3o2NmFjNis2TGtibmRlMmxtOWVRVUVCS0I5Ky9ad2RuYkdNODg4ZzFxMWF1SDQ4ZU02QS8yR2FvNWZ1SEFCb2lpaVQ1OCtoZnJhbWpWcmh1M2J0OHYvbmpWckZrNmZQbzFHalJwaDVNaVJlUHZ0dHlHS0lyNzU1aHVjUFhzV0V5Wk13TWFOR3pGKy9IaEVSMGREclZaajRNQ0I4UGIyTG5EZkdHMkpsYnlPSHorTzA2ZFA2eHhUcTlWNjM1ZlhYbnNONmVucDh2Znh1KysrdzRBQkE4cTEzakw3TXQyK3JEek9HUTB0WVFZZy8vN1gvcTdXcnFBeFZyYzd2NThUUTV2dGFmc2tiWm00eDQ4ZkE4Z1pKTWx2aHIxV1VGQVFmSHg4a0pxYUNtZG5aN2k0dUtCTm16WklUVTFGY25LeS9MMS8rUEFoQUJoZHhtMnNEOVNxQ0xuS2kzMVoyZlJsUkZxVnNDOUxsaVJwZTJXL0xydDc5eTZtVEprQ0R3OFBkT3pZRVgvLy9UY1NFaExRdVhObkhEOStIT1BIankvd3MvZnUzVnZneHFET3pzNTQ0NDAzNE9YbEpmZlZlV3YwaDRXRllmLysvUVpuQi9PNnpDeFV1cjRzS0NnSXRyYTI2Tnk1TXdSQlFFSkNBdGF0VzRkWFgzMFZUazVPQ0EwTnhhNWR1ekJ5NUVpSW9vZ2RPM2FnV2JObWVQZmRkM1hlWjgrZVBYajU1WmNSR1JtSnQ5OStHNkdob1pnMWF4YTJiTmtpYjhpcnRYanhZalJxMU1qb1RiNGxTNVpnejU0OUpmN2FGaTFhSk45a3lNakkwTnZNWGJ1SG9UYXZUWm8wZ1NpS1NFeE14SlVyVnhBV0ZvYlBQdnVzMkpzQ2w1WGNmUm5VWW1iQnJ5aGY1alhRbnkxbVNsV3MxSklvUW1XbUlTVExvMVFxY3dhbkJFa1VGRkxCTlRETWk0U2N1blk2ZGVweW5UeUtBRElBUEJGRk1VUVFoQTBYTGx3NGxOOGJLck95bGJaVmJkV1NLTW83c3hkSFdsb2FkdTNhaGY3OSsyUENoQWtZUEhod3NkK3JxSVlPSFFvdkx5L3MyclVMVzdkdWhhZW5wOEh5QVIwN2RrVEhqaDBOdnNlalI0OFFHUm1KMGFOSEY3bmpPSFBtREY1OTlkVUNuMWZRSUFrQTlPclZDd3NXTE5BNXRuNzlldmo2K3VMVXFWTjZ6OC9iU2J1N3UrUGpqejlHNzk2OU1XUEdETlN2WDcvTTl5b3dwQ0xrVFA1SHJxV2ZUeWtsU1hxQ25Ca2lQejkrL1BqWHVMaTR4MGJmclJUN01sZFhWNzBOMElDY1paa25UcHpBTjk5OGczbno1bUhvMEtFSUNRbkJYMy85aFpVclZ4YXF6dXVEQncvMFpoYzlldlFJUjQ0Y2tUZnJVeWdVNk5LbEMwNmNPSUZQUC8xVUxqOWk2R2Q3NnRTcGhkcS80cDkvL3NIVnExZjFQdHZiMnhzUEhqeEF5NVl0a1pXVmhmMzc5MlBObWpXb1hyMDZmSDE5WVc5dmo5MjdkeU15TWhJK1BqNDRldlFvenB3NUk4OU96cy8yN2R2MWZrZTBhOWNPNDhlUHg2UkprM1NPLy9UVFQzb3JnWVlPSFlyV3JWc2pQVDBkMzM3N0xkcTBhVlB1ZzVFVklXT2wyWmVWeHpsalZwYmhDVHJKeWNrQS9yc1JvUDFaZVBMa2ljSG5hd2ZVaTB0Nzg2NUxseTVZdVhKbHZzOTk5T2dSdnZ2dU85aloyV0huenAwNnZ6L0dqUnNudHgzNEw4ZkdObW5NV3dJc3I0cVFxN3dxUXM3a2Y1aFJYMWJlMHRQVGtaYVdWdXhOYzh2U2pSczNZR3RyYS9RR216R1JrWkd3czdPVE53RlhxOVhJeXNyU21YZ2lQajIzdDdXMUxmQUd1S2xVaEl3VnNTLzdDNERSazZQS2NsMm0zV1QzOXUzYkdEbHlKQVJCUUwxNjlkQzVjMmQwNmRKRjUrWkJXRmdZQWdNRE1YWHFWSjN6dThKY3I3VnMyYkxBVmRlZW5wN3c5UFEwK0Jpdnk4eENwZXZMZHU3Y2lXdlhyc21iNTJyTHRoWmwzNDdFeEVUczJMRURTNVlzUVdSa0pLeXNyTEJnd1FLc1hMbFNiM0M5TVByMjdhdDNEYW90c1RoNThtUzVCdi9GaXhleGYvOStUSmt5QlhYcjZtOWZrbnVGUUhKeXNsNXBNTzNYcXMyNjl2bG56cHpCeG8wYjhleXp6OG9sdWN5SnVXZk12QWI2cmJJekJjazY1MjZiMGp4RGFFcmF1MXEydHJidzlQUXNWSjJ0Tm0zYTVMdE1yREpRS2xYUWFFUklrcUNCVmJiWjNXMHJxcWQzcmg4S2doQUM0SndvaWhleXM3TlBSMFZGSlJmNFlnQWFXQ2tGU1hvNmM2VDQzdzRIQndjc1dMQUFYYnQyMVNzWlVOWjY5T2dCVjFkWGVWbG0zaE95c3RheFkwZWp0UzYxSWlJaUVCRVJVZVp0YWQrK3ZjSHlFa1cxYWRNbXZQbm1tOFhlQUtvaTVleHB4cklBUkFJNExVbFNtQ0FJWnk5Y3VCQU4vWTNaOUpWaFg1YWRuWTBWSzFiSW01SU5HalFJOCtiTmc0T0RBMWFzV0lFUFB2Z0FJMGFNd055NWM0MlczV2pldkRscTFxeUp1TGc0K1dTclhidDJhTlNvRWJ5OXZhRlNxYkI5KzNaczJyUUpxYW1wZVB6NHNid2htMXF0aGlBSUJtZEJEUmt5Uks2eGFJZ2tTVmk3ZGkydVhyMktuajE3Nm1Xb1hyMTZ5TXpNaEsrdkwvYnMyWVAwOUhRTUh6NGNFeWRPUkhSME5NYVBIeThQWExpNXVhRnQyN1lZUEhnd3Z2LytleXhjdUxCTUJ6VSsvdmhqQURtcktJcnJ6Smt6MEdnMDZOcTFhN0ZlWDVFeUJwUzhMeXVQYzhibzZHaDA2OVpONTFoaVlpSmlZMlBoNk9nbzU2ZFpzMmJ5aG9UUFAvKzh6dk52M2JvbDc1OVJYTTJiTjRkQ29VQlVWQlJVS2xXK204bGR2bndaR1JrWkdEaHdvTTRGbWxxdGxrdjNhR2tIWXFLaW9wQ1ptYW0zR3VqY3VYTWxhbmRCekNGWGVWV2tuSmx6WDFiV2R1ellnWFhyMWlFa0pLUlViaDY5K2VhYjhzemNra2hMUzhQbzBhUFJ2SGx6Yk5pd29VaHRtek5uRHA1NzdqbjVuSGZmdm4xWXNHQ0J6dGQ0K2ZKbGpCMDdGbXZYcnNWTEw3MVVvcmFXbFlxVU1ZRFhaVURocnN2NjlPa0RGeGNYTkcvZUhDNHVMbWpTcElsT1g1WjNiNW5Bd0VBTUhEaXd5TmNsWjg2YzBibWhEZVRjdEkrT2pvYS92Ny9POFRadDJxQjU4K1pGZXYrQzhMcXM5Rlgwdmt5dFZ1UFNwVXZ5Ykg0QThubGpVUWJvbHl4WmdvWU5HK3JzSlZHM2JsMzg4TU1QT0gzNk5ENy8vSE9kNXl1VlN2ejU1NTg2SmFseXI3WnUzYm8xV3JkdXJmTWE3UVFRYlVraHJmMzc5Nk43OSs3eWpXaERzck96a1ppWXFIZStwcDBrbzcyUjE3eDVjemc2T21MRmloV1FKQW5MbHk4MytTUVFROHc5WStiMUhjdXd5WlNxQ3hwUk10OWxOZVZwelpvMWlJK1BSM0p5TW03ZHVvVzB0RFFBT1lPTTlldlh4Nnhacy9CMEozUzkxMHFTQkxWYWpWV3JWaG5jT0tZeTBkNXRFeUNKVDdScmd5eVVLSXBYQlVId0ZVVXhTS0ZRSkY2NGNPRWhBSFZSM3FPYWxLYVNCRWVOS0luSXpDeFp6Z3pWSXk0TFdWbFppSTJOUlZ4Y0hBWU1HQUFyS3l1ODlkWmJXTHg0TVo1NTVwbDg2enFXaGN6TVRMMEJrN3hxMUtpQnJsMjc0dHk1YzZoWHI1N1I4aXVIRHg5R2x5NWRkSTVwbDRqbVBRNmdVRE9talZHcFZBYVhQcWFscFdIMTZ0V3d0N2ZIMEtGRGkvWGVGU1Zua2lUZEVRVGhGMUVVZjVjazZicGFyYjRURlJWVnRMcDdaZFNYblR0M0R2LzNmLytIaElRRXpKa3pCd01HRE5CNXZINzkrdGl5WlF0bXpKaUJzV1BIWXVEQWdSZzdkcXhjNzF0cjY5YXRTRTlQaDQrUEQyclZxb1dOR3pmS3k1RURBd1BoNHVLQ2hnMGI0cGxubmtIdDJyVmhhMnVMNWN1WDQ4eVpNOGpPemphNjZmV3FWYXV3Yjk4K0RCZ3dBQ05IanRTWnpaV1ZsUVVmSHg4RUJBUmc5T2pSbURadG1sN2Y5ZjMzMytPUFAvNkFrNU1UQmcwYWhQZmZmeC8yOXZiWXNHRUQvUHo4MEsxYk4zejAwVWNZUG53NHJsKy9qdjc5KytQcnI3K0dqNDhQdnZ2dU8zejc3YmRHWjc2TUdESEM0UEdOR3pkaXk1WXRPc2NNbFJncENtTXo4azZmUG8yREJ3L2k4T0hEeFg3ZmlwQXhvSFQ2c3ZJNFo5eTJiUnRlZmZWVmVYWlJkblkyRmk5ZURGRVU4YzQ3NzhnL3czMzY5TUdlUFh2ZzUrZUhYcjE2eVRjQTB0TFNEQzcxTHlwN2UzdDA3OTRkUVVGQldMWnNtWHorcHhVZEhRMEhCd2MwYnR4WW5xV2ZleU16QUZpN2RxM2Vpb05hdFdxaGZmdjJPSGZ1SEpZdFd3WXZMeS81aGxsUVVCQU9IY3AvVVVWRnlKV2h6NmtJT1RQbnZxeTBoSVNFR0gwc01URVJBQkFhR21wMDg3NkdEUnZtdSttb2xsS3B4TzNidHdzOWVLZlJhT1R6dUx4c2JHd3dac3dZYk42OEdaY3ZYNGE3dTd2Ujk4bnZocDRscXlnWkEzaGRWcFRyc3Q2OWV4dmNTOG5ZZmxIRjhlREJBL2o3Kyt2TnZGY3FsVGg1OGlTQ2c0TjFqcytjT1ZOdm9KL1haZWFsTXZSbFY2NWNnVktwMUtsQ2NQMzZkZFNzV2ROZ2VjZThJaU1qRVJzYmk0aUlDSHo5OWRjR3h3WmJ0R2lodDlMRng4Y0hyVnExMGluL1U5QjVXbUJnSU9yWHIxL29HMUNyVjY5R3o1NDk0ZUhoZ1N0WHJrQ2owYUJWcTFZNnowbEpTUUh3MzAwTmhVSUJEdzhQbkQ1OUd0T21UWk1uMENpVlNuend3UWVZTVdPRzBSVTU1Y25jTTJaZUEvMTRuQ2xJZGRTaUtKVm82VnBGOGVqUkl5aVZTalJ0MmhUUjBkSHc4dkxDYTYrOWhwbzFhOHFid2l4YnRzemdRSDVNVEF5R0RSdFczazAyUzlyNldSQUU4WEdWS21hM3JLWXdGQXJGS1kxRzR4a2VIbDdpZ29zSjF0YVpMcEtrRmtVSlp2ZzdDUUFRSGg2TzgrZlA0KzdkdS9qamp6K3dkKzllYURRYVZLMWFGUU1HREVCSVNBaFdyVnFGV3JWcTRjNmRPL2prazArd2RPbFMxS2hSbzF6YWQvWHFWWGg3ZXhmcXVmZnYzOGV3WWNNd2E5WXNnNCs3dTd2cjFkYzdldlFvamgwN0JpOHZMNzNuRjNmUUtEdzhIRDQrUHZJR1dybmR1WE1IZ1BFNnpZVlJFWEltaXVMYldWbFpnVkZSVVdrbGU2ZlM3Y3N1WHJ3SVB6OC9IRDkrSE0yYk44Zm16WnVOenRhdlU2Y09mSDE5c1hIalJ2ajUrV0gvL3YzbzJMRWpldlRvZ2I1OSs4cXpKZmJzMlFOUkZORzNiMStzV2JNRzF0YldHRDE2TkJZdlhtejBmVHQwNklEZHUzY2J2U0FiTm13WU1qSXk4TWNmZjhEZjN4ODlldlRBbURGajBLUkpFOHljT1JNUkVSSHc5dmJHMjIrL2JmRDFvMGVQeG9BQkE5Q3VYVHRJa29UQXdFRDQrdm9pSlNVRjA2ZFB4L0RodytVYjN0ci9EaHc0RU1uSnlWaS9majJpbzZNeGMrWk1neGRpRXlaTTBEc3A5Zkh4UVpjdVhmVEtjQjAvZmh4aFlXRUcyNWdmcFZLSmRldld5VXRRODdwejUwNmx6MWhwOW1YbGNjN280ZUdCVWFOR29WT25UcWhkdXpaQ1EwT1JsSlNFbGkxYllzS0VDZkx6MnJWcmh3RURCdURBZ1FNWU5td1l1blhyQmtFUWNQNzhlYmk0dU9EWlo1OUZiR3lzd1l1dndwbzFheFlpSXlPeFo4OGVCQWNINDhVWFg0U3RyUzJ1WExtQ1M1Y3VZZjM2OVdqY3VERmF0MjROWjJkbmhJYUdZdXpZc1hCemMwTlVWQlJTVTFQaDd1Nk9LMWV1NkwzdnVISGpzSGZ2WHB3L2Z4NnRXclhDN2R1M0VSRVJnWGZmZlRmZitxd1ZJVmQ2bjFjQmNtYXVmVmxwbXpGamh0SEh0QU56eHM2OUFHRHMyTEg0OE1NUEMvd2NiZWt0YlptQ2dtemZ2aDByVnF3bzhIa0YxU1EvZVBDZ1daWWVLcW1La0RGZWx4WHZ1a3lTSk55NGNRTVJFUkdJakl4RWVIZzQzTnpjQ2x3bGJZejIrN1YvLzM1czJyUUpUNTQ4TVhqVE4yK04vdnp3dXN4OFZKYStUTHQ2VW5zek9UczdHOGVQSDhjTEw3eFFxTmZIeHNiaWh4OSt3S0pGaTlDclZ5K0R6M0Z5Y3RLNzBhYmRPOExRRFRoRGR1L2VqZWpvYUhrMVprRkVVY1Rtelp1UmtKQ0F4WXNYeTlsczA2YU4vSGRCRUxCcjF5NDRPenZMSzhKWHJWb2w3L09VdTdSa2ZIdzhvcU9qUzF3T3M3U1llOGJNYXFBL01URlIyY3k5amxvMDQvcFo1ZW1iYjc0QmtMUHNPeUFnQUs2dXJxaFpzNmFKVzJWWkpFbUNVcW1DS0lxUUpFbU5tQmlML01FS0N3dUxLYlUzaTRsUlNlNXQxR0lKYTBFVzE1TW5Ud3pPcnRxeFl3YzJiTmdBSUtlT281V1ZGWm8wSWIxV2JnQUFJQUJKUkVGVWFZSVdMVnJvL1BuMTExL3hmLy8zZjJqUW9BRTJiTmlBdzRjUFk5R2lSUmcxYWhUbXpwMHJMekVyNkhlSWRsUFJyS3lzZko5clpXV2x0MXlzWThlT2hicUlBNkEzNnpxMzZkT253OWJXVm05Mys2U2tKQnc3ZGd3REJ3N1VlMDNkdW5YaDR1Smk4UDN5emdyUmZsMExGaXpBdm4zNzBLcFZLM2syZHU3WlpuRnhjUUJnZE5WQlFTcEt6aTVldkxpdk5ONm5OUHV5N2R1M1krblNwYkN6czhQRWlSTXhidHc0b3pQcXRXeHRiVEY1OG1TODhjWWIyTGh4SS83NjZ5L2N1blVMcjczMkdnRGcyclZyOFBYMXhlREJnL0haWjU4aE16TVRLMWFzUUxWcTFmUXViclMwR3pXRmg0Y2J2ZkJvMXF3WmZIeDhNSG55WlBrbVExQlFFT3p0N1pHZG5ZMVZxMWJsVzBxZ2VmUG1xRjY5T25idTNJbmR1M2ZqMzMvL3hXdXZ2WWExYTlmS2d4M2FRY3JjNVlFbVRwd0laMmRuL1Bqamo1ZzJiUm8rK3VnamVmREd6YzBOcTFhdFF0dTJiZlhLa3ZqNCtNRE56VTB2WjU2ZW5raEtTakxZUmtNenIxUXFGUzVkdW9RaFE0YmcvdjM3bUQ1OXVsem1LTGU0dURnOCsreXpSci8rL0ZTVWpKVm1YMVllNTR5alI0L0dxNisraWgwN2RpQTRPQmgxNjliRjZOR2o4Y0VISCtpdEhwazllelpjWEZ5d2I5OCtCQVVGb1U2ZE9oZ3dZQUFtVFpxRWtTTkhBa0NCMmMyUHM3TXp0bTdkaWcwYk51REVpUk00ZE9nUWF0ZXVqU1pObW1EZXZIbG8yN1l0Z0p4Ni9tdldyTUh5NWNzUkhoNk8rUGg0ZE9yVUNiTm16WkwzM3NqTjFkVVZtelp0d3VyVnF4RVdGb2FVbEJTNHU3dGo3ZHExU0UxTk5UalFYMUZ5WmFnZEZTRm41dGlYbFFWRDliSzFmdnJwSjZ4YnR3N0hqaDByOFpKLzdlb0FRN1dIOHpObnpoeURueDBZR0lnalI0NFlMUU4wL3Z4NTdOMjdGd0R3NzcvLzR1Ky8vd2FRTStBUkh4K1BUWnMyRmFubTk2VkxsM0RyMWkyOXpWRk5vYUprak5kbFJiOHVtekZqQnM2ZE80ZjA5SFRZMnRyQ3c4TURYYnQyUmMrZVBZdmM1bTNidGlFZ0lBQlhyMTRGa05NUGRPclVxY1JWREhoZFpsNHFTMTkyN05neDFLcFZTMTVkNHV2cmkvdjM3eHY4ZVFOMDlnUUJrTFBSZFkwYU5Zd084cGVVUnFQQmxpMWJzR2JOR3JpNXVlbXQ1dFQyYzlwOTNMVHUzTGtEU1pKUXYzNTlLSlZLQkFRRW9FT0hEbkIyZHNiS2xTdmxra0ZWcTFiRjNMbHprWmFXaHJsejUrS2ZmLzVCLy83OW9WUXFzWFhyVnJSbzBRS3Z2LzQ2b3FPakFjRG9aTGZ5WkFrWk02dUJmdVRVMkVvRTBQYlJvOGZJeXNvcTBVVVJrVnF0a2U4RVNoTGlUZHdjYzVJSW9PMlQxTlF5ejlsWFgzMEZJR2NwMk1PSEQzSGh3Z1Y0ZUhqb1BjL1oyUmw5Ky9hRm01c2JXclJvZ2VlZWUwNW4yZks5ZS9ld2NPRkNCQVVGNGNVWFg4U1NKVXZnNk9pSVljT0dvWHIxNnBnN2R5N0dqeCtQd1lNSFk5eTRjVVoza00rcmI5KysrVDQrY3VSSVRKOCtYZWZZdzRjUDVUdk5CY252aENKdjNidkM2Tnk1czg2L2xVb2w5dS9mai9UMGROeTZkUXZ0MnJXVEg5TzI4ZGl4WTVnOWV6YmVmUE5OM0w5L0g0SWc0S2VmZmtKQ1FnTFVhalYrKyswM09EbzZva21USmtWdUQ4Q2NHVkJxZmRtd1ljT2cwV2p3NXB0dnlodC9GbGJqeG8weGUvWnNmUGJaWjBoTFM0T0Rnd091WExtQ2p6LytHSTBiTjVablpIenh4UmRJVGs3R2p6LytpUGJ0MjhzbGQ5YXVYUXNIQndkNUdXZElTQWpPbno5ZjRDeEVaMmRuZUhsNTRjTVBQOFRtelp2eDY2Ky9JaXNyQzZ0WHIwWm1aaWE2ZCs5dWNHYnp2SG56OE50dnY4SE96Zzc5K3ZYRHFsV3JFQmtaaVgzNzlxRmF0V3JJeU1pUUg4Lzljdzdrek94LzZhV1g4T3V2djJMTW1ESHljVWRIeHlKZitEVnExRWl2bk1PNWMrY1FHeHVMb0tBZ0FKQm5xVVZFUkNBOVBSMW56NTVGang0OU1HdldMRGc3T3lNMk5oWWhJU0ZZdDI2ZHZCOUNYRndjM25ubm5TSzFSWXNaTTZqTXpobTl2THprbVhzdnYvd3loZzhmWHVCcnJLeXNNRzdjT0l3Yk4wNjNrWktFTzNmdXdNSEJRYWQ5dVQ4anIrblRwK3YxTzBET2pHTHRKSkQ4Tkd2V0RNdVhMOWM3cmgyMHljdlYxZFhvemV2ejU4L3JIYXNvdWNxTE9kTmo5dGRsZmZyME1YaGNPOVBYMk9EMjhPSERkVmJsNU9mNjllc0FjZ1pUaXFKMzc5NEd5KzhrSkNUZ3lKRWo4czMzdkZRcWxUelFmL3YyYld6ZHVoVUFrSnFhaWlkUG5zaWJuWGJxMUtuQU5pUWtKR0RhdEdtd3NiRkJ0MjdkQ2xVR29pd3hZMFpWNk91eXFWT25vbVhMbG5CM2QwZUhEaDN3L1BQUHk2dERSNHdZb1ZjT1ZUdm8vZFpiYittMWErYk1tWGo4T0dmZjFmSGp4Nk5MbHk1NC92bm5vVkFvRUJRVXBGZUhIekJlb3g4QXVuWHJKcTlNNDNWWmhXVzJmZG1qUjQ4UUdSbUpYcjE2UWFWU1llM2F0ZGkyYlJ0ZWVlVVZvemZCckt5czRPam9pTURBUU5Tc1dST0hEaDNLZDhMRHdZTUhNVy9lUEwzamhtcjBBemtUeG80Y09ZSjc5KzdoeUpFajJMVnJGeElTRXRDNmRXc3NYNzVjNzN1bnZTRzFZc1VLOU8zYkY0SWdRQlJGK2R5dVZhdFc4UFB6dzkyN2QrVjlBcjc4OGt0TW5EZ1JHbzBHRFJzMnhNMmJOekYwNkZEY3YzOGZuM3p5Q2NhT0hZdTB0RFNrcEtUQTI5c2JlL2Z1UlZ4Y0hCbzBhR0NTemEzenNvU01tZHRBUHlCSzUyRWx2Smw0T3drWkdabG1FOEx5cGxLcDVNMTJ0U2VXRVJFUlNFdExROVdxVmVVQm4wMmJOdUdQUC83UWUzMXFhbXI1TmRhTXFiSlVTTHlkTTROTUVLU0NkeSt1TEo3bUxDbjVUcG5uTENrcENaR1JrUUJ5YXE0MWI5N2M0RkxxSGoxNm9FZVBIZ2JmSXpNekV5TkdqTUQ5Ky9jeGV2Um9USjA2VldlV1ZQLysvZUhoNFFGdmIyOWN2SGdSOXZiMm1EMTdkcW0wMzlDbU10SFIwWG9iMmhoVDFyTnpiR3hzc0hUcFVxalZhalJxMUFoRGhneVJIL1B3OElDOXZUMjh2YjNsQVJRbkp5ZE1tellOZm41K1dMcDBxWHpNMjl1NzJKdVpNbWNHbEZKZnBpMnBVeEkxYTlaRXpabzFJVWtTNXN5WkEzdDdlNnhjdVJMVnFsVURrSFBDdUdEQkFvU0hoK3ZVMVE4T0RwYnJLUUk1ZzNEdnZQTk9vUWRIYXRldWpSa3pabUQwNk5INCtlZWY0ZS92ankrKytBSzdkdTB5T1B1cGYvLythTnUyTFhyMjdDblBsajU4K0RCOGZYM2w1elJwMGdSZmZQR0Z3WnNlOWVyVk03Z0V1alJjdUhBQi8vdmYvMkJqWTRQMzNudFBYbEZRcjE0OU5HdldETk9tVFVQMzd0M2w1NDhaTXdaWHJsekI1czJib1ZhcllXMXRqVzdkdWhrdFcxUVFac3dJQ3pobjFNNWdyT3o3SlJsaTZsemx4WndaWU9ZWk03UktCY2laTlI4UUVJQ3Z2dnJLNEkzbHBrMmJGdm96dExPR1Q1MDZoY21USnhmNC9OYXRXMlBNbURGUXE5VnkvNW1iZHRhanNYSlVMaTR1R0RObURPenQ3ZEdoUXdjY09YSUVRTTZHOTdrMzQvMzExMThCQURkdTNKRFAzM0xQSUU1SVNNRGt5Wk5ScFVvVi9POS8velA1SUQvQWpCbFZ3YS9MYkd4c2pKYkpHakZpUkpIR0xWcTNibzEzM25uSDRQbWVuNStmZkdNdXIrRGdZTDBhL1VET2pmSGlibmhyQ0svTHpKU1o5bVZYcjE2RmpZME4yclZyaHoxNzltRGJ0bTNvMDZjUHZ2LysrM3hmTjNueVpLeGN1UkpmZmZVVmF0V3FsZSs0Uk51MmJmWHE4K2RIKzNQbjdlMk4wTkJRT0RrNVllYk1tUmcyYkpqQm44bldyVnRqOU9qUjhQZjNSMmhvcUh5OGF0V3E2TnUzTDNyMjdJbVRKMCtpUzVjdThxcURHalZxNkpUMmF0cTBLYnAzNzQ2MzNucEwzcnZHd2NFQnZyNisrT21ubjNEbzBDSFkyTmprVzdLdlBGbEN4b3BmTExTTU5HN3g0aUJySy9oN3VMdkJkODB5TktoZjM5Uk5Nb203ZCs5aTBLQkJBSEx1YXF2VmF0amEya0lRQk5Tdlh4OExGeTdFc0dIRDRPbnBhYkJ6U2sxTnhaa3paeXI5WnJ3UEhqekV5UEdUY09YYWRZaVMrTzZOS3hGN1RkMG1jNkROMlhQUE5zZG0zOVVXa2JPZ29DRFVyVnRYM3BERkVMVmFqY2VQSDZOT25UcGwxZzZOUmdOQkVJeHU3bVlLU3FVU0NvVkM3NlJGa3FRUzFZUXVMT1pNbjduMlpVbEpTYWhTcFVxUk1pSkpFalFhVFluTEg2U2twT0R5NWN2RldxYXRWcXVoVUNoTWxqdTFXbzNzN0d6WTJ0cnF0VUVVeFRKdkZ6Tm1tTG5rVEsxVzQrKy8vMGJmdm4xMWNuTDc5bTFNblRvVk4yL2V4TEpseThwdG8wUkxZZXBjNWNXYzZUT1hqQldWdG5SUFNFaElpZm91U1pMUXIxOC8zTDkvSDVJazRjQ0JBNFd1bXoxKy9IaUVoNGNYK1RPLytPSUxnL3VzR1JybzEvNWRhLzM2OVpnMGFSS21UWnVHTFZ1Mm9HclZxbGkvZm4yaE5oMHVEOHlZWWJ3dXExaDRYV1orekxrdnk4ek1oQ2lLc0xPenc5bXpad3UxV3FzOEpDY25JeVltQnAwNmRTcnhOU0NRazR1OFpTOHRsU1Zrek94bTlDdFVtZUdTWFZYcGRsS1NrSjVobmh2U2xJZTZkZXZLdFNlOXZiMXg2TkFockZtelJxN0JxbFFxc1huelpyaTR1Qmljb2FGVUtuSDkrbldqTmVNcUMxV1dDcmVUa2lGSmtxUlNLdlRYbjFkUzJwemR1WFBYWW5KbWJGWkpidGJXMW1WK01sbmMyUlZseVZpbldSNG5rd0J6Wm9pNTltWDFpM0ZpS3doQ3FaemcxYXRYcjlnYkM1Ykc1NWVFdGJXMTBUYVV4MkFrTTJhWXVlUk1vOUhnMjIrL3hiSmx5OUMyYlZ2VXJGa1R5Y25KQ0EwTlJYWjJOb1lQSDg1QmZnTk1uYXU4bUROOTVwS3h2TjUrKzIxNXcwcER0S1UvY3E4SU1XVG16Sm41bG42NmN1VUs3dDI3aDdmZWVndUhEaDNDZ1FNSENyMnFEY2pabXlKdk9hK0RCdy9pMEtGRFdMVnFsZDd6cDAyYlZ1ajMxbHEzYnAyY0YyMDVsSlVyVjhMTnpRMHJWNjRzMWRuS0pjV01HY2Jyc29xRjEyWG14MXo3TWdBNmV4Mlp5eUEva0ZPK3F5UWJRdWRWVVFiNUFjdkltTmtOOU4rNGNmVkdVL2NYN3o5Ni9NUXBLU2tGcnM4Mk4zV1RUQ29qSTBPdWJ4VWVIbzQ2ZGVxZ1NaTW1HRFJvRUxLeXNncjFIdjcrL3BWMkU5L2JTU2w0a3BvS0FiaVhuSEF4b2VCWFZBN2FuRDFKVFdYT3FNU1lNMzNzeTZnME1XT0dtVXZPdE11SkF3TURFUllXaHRUVVZGU3ZYaDBkT25UQU8rKzhVNmdCRVRJOTVreWZ1V1FzcisrKys2N1ExMEg1eVYydXpwQkRodzRCQUFZTUdJQW5UNTVnMzc1OUdETm1US0Z2UGpzNU9lbXRyTmFXVFRHMDRycWdnY0MwdERUNCsvc2pLeXRMbm5qaTZla3B0MGY3M3AwN2Q4YWlSWXZrRW4zbWdoa3pqTmRsVkpxWU0zM20ycGVSWmJLRWpKbmRRRDhBVVlCMEFSRDZSRis5aWxlNmRpNzRGUlZZWUdBZ0hCd2M1RjJuOSs3ZEN6OC9QM3oyMldjUVJWRitYa3BLQ2xhdlhvMTMzMzBYYmRxMDBYbVAzSGNKSzV2d3lFdFAveVlWZmUxc3hjYWNVYWxoemd4aXhxalVNR05HbVVYT0ZBb0ZSb3dZZ1JFalJwams4NmwwTUdjR21VWEc4dEt1Y0U1T1RzYURCdytLL1BvV0xWb1VPRmlma1pHQi9mdjNvMUdqUnZEMDlFUm1aaVkrL2ZSVEJBUUU0STAzM2lqVTV5UWxKZWx0ZEJnVEV3TUFlc2NCM1JyN1d2SHg4VGh4NGdUdTNMbUR1TGc0bkQ1OUdwTW1UWkwzdERCazFLaFJaamZJRHpCaitURExuSkZsWXM0TVlzYW8xRmhDeHN4eG9COENwRkJBNkhNbStDd21qaDlUYnN1Y3pJMGtTZmoxMTEvUnAwOGY3Tml4QTE5ODhRVVdMVnFFbVRObnd0ZlhWMTZlQ2VTY05LNWV2UnB0MnJSQi8vNzlUZGhxOHlGSkVrNmNQQU1BRUFWY01IRnp6QTV6UnFXQk9UT09HYVBTd0l6bGp6bWowc0NjR1dmT0dkdTJiUnQyN05oUjVOY2RQbndZam82TytUNW4xNjVkU0V0THd3Y2ZmQUJCRVBEeXl5K2pjZVBHOFBYMVJlL2V2UXRWaGlBcUtncHo1c3pST2FZdEs1VDNPS0EvMEw5dDJ6WXNXN1lNUU01cy85YXRXMlArL1BsbzBLQ0J2Qm12cFdERzhtZk9PU1BMd1p3Wng0eFJhYkNVakpuUGJwSzVpR3JwVHdEWndhSG5rWExucnFtYll6SUhEeDVFVEV3TSt2WHJCd0I0NXBsbk1HL2VQSFRvME1IazlZb3RRVXJLSFp3T0RnR0FiQW5pUDZadWo3a1IxZEtma0tTc3lwNHpLaG5tekRqMlpWUWFtTEg4TVdkVUdwZ3o0OHc5WTg3T3pnZ0pDZEg1OCtlZmYyTDkrdlY2eDMxOGZBcjFuc25KeWZqcHA1OVF1M1p0REJreUJFRE95cDJKRXlmaTMzLy94WVlOR3dyMVByMTY5Y0twVTZkMC9vd2ZQeDRBOUk2Zk9uVktiMjhLZDNkM2ZQenh4OWkzYng5Y1hGeFF2MzU5TkdqUW9BamZIZlBCak9XUDEyVlVHcGd6NDh5OUx5UExZQ2taTTh1QmZoVXlZeVJJMTdPeXN2RFhQNGROM1J5VHlNek14TXFWS3pGZ3dBQ2QrdnFkT25YQ2xDbFRzSGJ0V25UcDBrWCtNM3IwYUFBNXMwTnlIMSs4ZUxHcHZnU1RDd3c2aG15MUdwQ2txOWxLelRWVHQ4ZmNxSkFaSXdtSXFzdzVvNUpqem94algwYWxnUm5MSDNOR3BZRTVNODRTTXFiZDJGbjdKeUFnQUZPbVRORTdYcGhObmpVYURYNzQ0UWNvbFVwTW5UcFZaK1ordjM3OTBMSmxTMnpac2dYQndjRmwrU1VCQU5xM2I0OXg0OGFoY2VQR0pYcWZUWnMyNGQ2OWU2WFVxdUpoeHZMSDZ6SXFEY3laY1piUWw1SDVzNVNNbWVXMDhHUzFPcldadFJBcVFXcTUvODlEd3NqM2hzb2JEbFVXaVltSlNFMU54WVFKRTVDZG5hMzNlTisrZmVIbTVpYi9PeVVsQlV1WExzWGd3WVBsdXBVQTBLaFJvM0pwcjduUmFEVDRLL0FJSkVtU0lPQ3NtR0ZqMnJOYk01U3NWcWMydGNZcFFHcFRXWE5HSmNPYzVZOTlHWlVVTTFZdzVveEtpam5MbnlWbTdPSERoem9UcFlwaStmTGxDQTRPUm9jT0hUQm8wQ0NkeHhRS0JiNzc3anVNR2pVS1gzMzFGZGF2WDQ4V0xWb1lmYS9EaHcralM1Y3VPc2UwcFh2eUhnZWdzLzlhVWFsVUtvTTEvdFBTMHJCNjlXclkyOXRqNk5DaHhYNy9rbURHQ3Nick1pb3A1aXgvbHRpWGtYbXhwSXlaNVl4K0pDUW9JWWtoZ0tDOG1aaUkrSVFicG01UnVYTjFkY1dpUll2ZzdPeHM5UEhldlh2TGYxNTY2U1VBUUt0V3JYU091N3U3bDJlenpVWnNYRHdTYnR5RUFHUkJRa2hLU2tTNnFkdGtkaElTbEpLRVlHM09ybDJQTlhXTHlNSXdad1ZnWDBZbHhJd1ZBbk5HSmNTY0ZjQUNNeFlXRmdaSmt2RDc3Ny9qMGFOSGhYN2QrdlhyOGNzdnYrQ1paNTdCL1BuekRUNm5SWXNXbURsekpwNDhlWUtKRXlmaTRzV0xSdC9QM2QwZFhsNWVPbiswQS94NWozdDVlUlc3Wm5SNGVEamVlKzg5M0wyclg0N2l6cDA3QUdEMG1ySThNR09Gd09zeUtpSG1yQUFXMkplUmViR2tqSm5sakg0QTBFQU10UmFFZStucDZZMGpMa1hodVdlYm03cEo1YTVyMTY2bWJvTEZpcmdVaFllUEhnRVFVaVcxZU03VTdURlhvaUNHV3dtS2UrbnA2WTNQWDdpSWx1N0daeVVSNWNXY0ZZeDlHWlVFTTFZNHpCbVZCSE5XTUhQTjJPVEprekZod2dUNTM5clNwOUhSMFhCMWRZV1BqdzhVQ2dYYXRXdUhuajE3NHBWWFhzSFJvMGZoNE9DZzh6NHFsUXFMRmkzQ3ZuMzc0T2pvaUZXclZxRjI3ZHBHUDNmbzBLRklTa3JDbGkxYk1ISGlSRXlhTkFtalI0K0dqWTJOL0p6cDA2ZkQxdFpXYjhaL1VsSVNqaDA3aG9FREIrcTliOTI2ZGVIaTRtTHdNL1BPMWxlcFZBQ0FCUXNXWU4rK2ZXalZxaFdxVktrQzRMOVZBd0FRRnhjSEFDVXUvMU1TekZqaDhMcU1Tb0k1SzVpNTltVmtHU3dwWStZNW94L0FyYXVYd2lVSi82cFVXUWdPUFllTWpBeFROOGxzekpzM1Q2Y09mMzQxK3J0MDZZS1pNMmVhdU1YbFM2bFNJZmpzT1dSa1pBSVFrMi9FUklTYnVrM21LdkZLWkxTY3M3UE1HUlVlYzFZNDdNdW91Sml4d21QT3FMaVlzOEl4MTR3SmdvQzdkKy9pd0lFRDhQSHh3ZXV2dnc1L2YzOTgvdm5uMkxsekp3SUNBdkQ1NTU5RHJWYmp4eDkveEJ0dnZJR1pNMmZpdDk5K3crUEhqd0VBbHk5Znh2dnZ2NDk5Ky9haGZ2MzY4UFgxeFhQUFBWZmdaMy82NmFlWU5Ha1NOQm9OMXE1ZGk2RkRoK3A4WDFxM2JwMXZXUjlET25mdXJEUHpYcWxVWXRldVhkaTRjU051M2JxRkdqVnF5SStkUG4wYUFIRHMyREhNbmowYmZuNSthTm15SlFSQndFOC8vWVR0MjdmRHo4OFBxMWF0Z3FPakk1bzBhVktrdHBRV1pxendlRjFHeGNXY0ZZNjU5bVZrL2l3dFkyWTdveDlBdGlTSzJ3UXJxMDZIZzQ1aDJPQzMwYTV0RzFPM3lTeTgvZmJiY3FtZXdxaFRwMDRadHNiOEpDVGN4SkZqeHdFQWtvU2ZBV2hNMnlLenB0Ym03TlNaRUVSZnZjNmNVYUV3WjRYR3ZveUtoUmtyRXVhTWlvVTVLelN6eVZoMmRqWW1USmlBR3pkdUlDMHRUVDdlckZrekRCa3lCSU1IRDVZSHkrdldyWXVoUTRkaTZOQ2h1SFBuRGc0Y09JQS8vdmdEOCtmUHg1NDllN0J6NTA1a1pXVWhNVEVSWGJ0MnhmZmZmNDlhdFdvVnVpMFRKMDVFeTVZdE1XL2VQSXdaTXdiVnFsVXIxYS9WeHNZR1M1Y3VoVnF0UnFOR2pUQmt5QkQ1TVE4UEQ5amIyOFBiMjF1K0FlRGs1SVJwMDZiQno4OFBTNWN1bFk5NWUzdWJyQlkxTTFZa3ZDNmpZbUhPQ3MxcytqS3lMSmFXc2VJVkFpd25kZXQ2T05nNzJWd1NJRFI5YzBBL3JQaS9CYVp1RWxtQW1WOStDLy9mLzRRa1NmSHA5N05mdUhzM0txM2dWMVZlekJrVkIzTldlTXdZRlFjelZqVE1HUlVIYzFaNDVwU3hvS0FnUkVSRW9GNjllbWphdENuYzNkMkxORUIvOXV4WldGbFpvVjI3ZGdDQStQaDRveVZ6Q2lNckswc3VtMVBhbEVvbEZBcUYzdnRMa2xUc212N2xpUmtyR25QS0dWa081cXp3bURFcURrdkxtTm1XN2dHQXUzZWowa1FOdnBVa2FQNDRFSURvcTlkTTNTUXljMUZYcmowTklEU0F1TkRjQTJnT3REa0RvR2JPcURDWXM2SmhYMFpGeFl3VkhYTkdSY1djRlkwNVpheEhqeDc0OU5OUE1YejRjSFR1M0xsSWcvd0EwTEZqUjNtUUgwQ0pCdmtCbE5rZ1B3QlVyVnJWNFB0YndpQS9NMVowdkM2am9tTE9pc2FjK2pLeURKYVlNYk1lNkFjQU1VTjlRQkNrOHdDd2NQRnllZU1ob3J5VVNpVldydmxmemo4RTZaeGFWQnd3Yllzc2g1aWhQZ0JJd1VCT3pwUktwYW1iUkdhS09Tc2U5bVZVV014WThURm5WRmpNV2ZFd1kxUll6Rmp4OGJxTUNvczVLeDcyWlZSWWxwb3hzeC9vVDB5OC9GQVNoYjJRSk5XRjhFaUVuZzh6ZFpQSVRKMDlGNFp6WVJjQklGc1FwYjJKMThLVFROMG1TNUdUTStrWGJjNU9uZ2syZFpQSVRERm54Y08rakFxTEdTcys1b3dLaXprckhtYU1Db3NaS3o1ZWwxRmhNV2ZGdzc2TUNzdFNNMmIyQS8wQXBHeEIyaWNCOFdscGFmaGw5MTQ4ZXZ6WTFHMGlNNU9lbm81ZHYvcmp3Y09IQUpDVXJkYjRBeEJOM0N4TElrbEFnRFpuMjNmK3lweVJIdWFzUk5pWFVZR1lzUkpqenFoQXpGbUpNR05VSUdhc3hIaGRSZ1ZpemtxRWZSa1Z5Skl6Wm1YcUJoUkc2cjJVK3pXYzZxVUpFTjY4bFppb3FGV3JGanhmZk1IVXpTSXpzbnZ2UG16ZXRnTWFqYWdSUlkzWHJaaExnYVp1azZWNWZEL2xrVFpudDVPU0ZiV1pNOHFET1NzWjltVlVFR2FzNUpnektnaHpWakxNR0JXRUdTczVYcGRSUVppemttRmZSZ1d4NUl4WnhFQS9BRHkrbHhMbDZGU3ZpU2lLYlMrR1I4S3piUnMwYXREQTFNMGlNM0RoWWdTKzhKNk56RXdsSkVuYWZ2TmF4QnhZeUowMmM4T2NrVEhNV2VsZ3hzZ1lacXowTUdka0RITldPcGd4TW9ZWkt6M01HUm5EbkpVT1pveU1zZlNNV2N4QVB3RFJ4cUZPU0JVYnEwRXFsYXJXcVRNaFFzOVhYNEZqelpvUUJNSFViU01Ua0NRSkNUZHU0cE1aWGtoT3VTTUJ1Q2FKNG9lUEg5eTViK3EyV1REUnhxRk9pSTJOMVFDVlN1VjA2a3lJOEVxM0xxaGR5NUU1cTZTWXMxTEh2b3gwTUdObGdqa2pIY3hacVdQR1NBY3pWaVo0WFVZNm1MTlN4NzZNZEZTVWpGblNRRDh5SHQzTnFGSG5tZHNLUWVpUm5wRnBmL05XSXRwNXZvZ2FOYXFidW1sa0FuZnYzc08zUHZNUUhua1prb1Fua29oUGJsNlBDQUVnbWJwdGxpemowZDJNR3JYcUpTZ1U2Sk9la1drZkd4ZVBsenEwWTg0cUtlYXM5TEV2bzl5WXNiTEJuRkZ1ekZucFk4WW9OMmFzYlBDNmpISmp6a29mK3pMS3JhSmt6S0lHK2dGSWorL1hpWEdzbzFCQ0VQcmRTdndYRjhNajBhZlhxN0NyV3RYVWJhTnk5T0RCUTB5ZC9nVkNRczlCbENSb0JNM1hONi9hYkFPU05LWnVXd1VnUFg2UUV1OVlwNTRLZ3REdjM5dEp1Qmh4aVRtcmhKaXpNc08rakFBd1kyV01PU01BekZrWllzWUlBRE5XeG5oZFJnQ1lzekxFdm93QVZLeU1XZHBBUDRDN21rZjNVNElkblo2QktPS2w1SlFVbXhNbno2RHJ5NTFRbzNwMUxyR3A0RVJSUk1MTlc1ankyZWU0Y0RFY29paGxpcUkwOTliVmlCK0JKSXVwbVdVQlJHM09KS0JqY25KT3psN3UxQkUxYTlSZ3ppbzQ1cXc4c0MrcnpKaXg4c0tjVldiTVdYbGd4aW96WnF6YzhMcXNFbVBPeWdQN3NzcXNJbWJNQWdmNmN6eHlyQjdzcUxET0ZpQjB1SGYvdm0xSTZIblkyTmpBOWRsbllXMXRzVjhXNVNNckt3dit2LytKdVFzWEkvcktWVWhBQmdScFRuYnEzZVdwcWFuWnBtNWZSZlRJc1hxd0kyeFNCVUhvZk8vK2ZkdlR3V2RoYTJ2TG5GVmd6Rm41WWw5VytUQmo1WTg1cTN5WXMvTEZqRlUrekZqNTQzVlo1Y09jbFMvMlpaVlBSYzJZUmQrYWF0Q2dRYlVxRGs1RG9CRFdDWUpnWjI5ZkRlMWVmQkdmZmp3SmJWby9ENFZDWWVvbVVpa1FSUkVYd2lPeDF2ZG5uRDEzSHVucEdUa0JsREExNjhtZDNiZHYzODR3ZFJzcnNrYU5HdGxaVjZzOU5HL09wa3dhai9hZWJabXpDb0k1TXgzMlpaVURNMlphekZubHdKeVpEak5XT1RCanBzWHJzc3FCT1RNZDltV1ZRMFhQbUVVUDlHczFjbnYrQld2QmVpdUFWb0lBS3h0cmE3emF2UnZHalhvZkxWeWZSVFU3TzFSbGZTMkxvbFNxa0pHWmdXc3hzZGk2ZlJmK09SSUV0Vm9EU1pKRUNJaFFhN0luSlY2TE9tdnFkbFltT1RtejJnUUliUVFCVnRiVzF1aWh6ZGx6ejZKYU5lYk0wakJuNW9WOVdjWERqSmtmNXF6aVljN01Dek5XOFRCajVvZlhaUlVQYzJaZTJKZFZQSlVwWXhWaW9COEFHai8zL0xOVzFsWWZRQkFHQ29BSEFDZ1VDcmk1UGdlM0ZxNXdhZFlVRFp6cndkN2VIdFdxMmFGS2xTcW1iakxsa3BXZGpZeU1ES1NscFNQbHpoM0V4U2NnK3VvMVhJK0pnMGFUcy9lRkpFbFhKVUg0WFZKci9uZnplbVNjaVp0Y0tkVjNhZG5VMXJiS1IzbHo1dnBzYzdSMGQ0TkxzNmFvNy93TUhPd2RtRE16eEp5WlAvWmxsbzBac3d6TW1XVmp6c3dmTTJiWm1ESEx3T3N5eThhY21ULzJaWmF0TW1lc3dnejBBd0NlZTg2Mk1hbzJVbGhidlM0QTR3UkI4TlErSkFpQW5aMGRySzJ0WVcxbHpTVTNaa2FVUktqVmFxaXoxY2hVS2lGSmt2eVlKQ0ZjRXJCQm84TGZpWXEwbTRpSlVabXdxZlEwWjRLMVZXOEZNRkV2WjFYdFlHM0RuSmtqNXN4Q3NDK3pXTXlZQldIT0xCWnpaaUdZTVl2RmpGa1FYcGRaTE9iTVFyQXZzMWlWT1dNVmE2QS9qMGJOM1Z0YlY2bnlIZ1JGRndHU0M0QXFrQVFyU1pBVWdNQVVtaFZKRkNSQmhDQnBBR1NKSW00b0JPazRSTTN1K0d1WHcwM2RPakt1VVhQMzFsWTJ0a01GaGZDS0FNbEZBcW9JekptWllzNHNFZnN5UzhLTVdTcm16Skl3WjVhSUdiTWt6SmlsNG5XWkpXSE9MQkg3TWt0U2VUTldvUWY2YzNOeWNxdGV0WWJDMmRwS3NKZXNGTlVFV0hOZGpSbVJvTTVTYThRTVFSVFNNZ1RWblFjeE1VOU0zU1lxT2ljbnQrcFZhMXJYczFaSURzeVorV0hPTEIvN012UEdqRlVNekpsNVk4NHNIek5tM3BpeGlvSFhaZWFOT2JOODdNdk1Hek5HUkVSRVJFUkVSRVJFUkVSRVJFUkVSRVJFUkVSRVJFUkVSRVJFUkVSRVJFUkVSRVJFUkVSRVJFUkVSRVJFUkVSRVJFUkVSRVJFUkVSRVJFUkVSRVJFUkVSRVJFUkVSRVJFUkVSRVJFUkVSRVJFUkVSRVJFUUQrZkpmQUFBQlVFbEVRVl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ZHYitIeHNUTVAzTWxTSWpBQUFBQUVsRlRrU3VRbUNDIiwKCSJUaGVtZSIgOiAiIiwKCSJUeXBlIiA6ICJmbG93IiwKCSJWZXJzaW9uIiA6ICIxNyIKfQo="/>
    </extobj>
  </extobjs>
</s:customData>
</file>

<file path=customXml/itemProps19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1398</Words>
  <Application>WPS 演示</Application>
  <PresentationFormat/>
  <Paragraphs>181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Segoe UI</vt:lpstr>
      <vt:lpstr>Arial Unicode MS</vt:lpstr>
      <vt:lpstr>Calibri</vt:lpstr>
      <vt:lpstr>Wingdings</vt:lpstr>
      <vt:lpstr>MiSans Normal</vt:lpstr>
      <vt:lpstr>思源黑体 CN Normal</vt:lpstr>
      <vt:lpstr>黑体</vt:lpstr>
      <vt:lpstr>1_默认设计模板</vt:lpstr>
      <vt:lpstr>2_默认设计模板</vt:lpstr>
      <vt:lpstr>Excel.Sheet.12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王岚</cp:lastModifiedBy>
  <cp:revision>37</cp:revision>
  <dcterms:created xsi:type="dcterms:W3CDTF">2024-04-23T02:37:00Z</dcterms:created>
  <dcterms:modified xsi:type="dcterms:W3CDTF">2026-03-19T01:58:38Z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D939E16A430E4D9090DBAEE35FC74BCD_12</vt:lpwstr>
  </property>
</Properties>
</file>